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4" r:id="rId9"/>
    <p:sldId id="267" r:id="rId10"/>
    <p:sldId id="268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0E6D8-3787-43E5-8ABA-860FE760B534}" v="6" dt="2022-05-28T08:49:33.961"/>
    <p1510:client id="{7D4C878D-CBFF-4E07-A849-17F2E4B1207C}" v="34" dt="2022-05-28T08:22:00.594"/>
    <p1510:client id="{8D5BF3CA-5BD2-4849-BE22-E167ED77BF05}" v="232" dt="2022-05-30T09:58:54.084"/>
    <p1510:client id="{E73145DF-D084-4963-8C13-F7DD060E09DF}" v="689" dt="2022-05-30T09:16:32.755"/>
    <p1510:client id="{EA86198A-611C-4AE6-BF84-08A62C94D271}" v="1" dt="2022-05-30T12:20:29.474"/>
    <p1510:client id="{F22E12AD-B7E7-45C5-B3F6-E58D5A956D99}" v="13" dt="2022-05-30T10:23:06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108" y="-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drina Ignat" userId="a4fc9c907fd31657" providerId="Windows Live" clId="Web-{1860E6D8-3787-43E5-8ABA-860FE760B534}"/>
    <pc:docChg chg="modSld">
      <pc:chgData name="Codrina Ignat" userId="a4fc9c907fd31657" providerId="Windows Live" clId="Web-{1860E6D8-3787-43E5-8ABA-860FE760B534}" dt="2022-05-28T08:49:33.961" v="10" actId="1076"/>
      <pc:docMkLst>
        <pc:docMk/>
      </pc:docMkLst>
      <pc:sldChg chg="addSp delSp modSp mod addAnim delAnim setClrOvrMap">
        <pc:chgData name="Codrina Ignat" userId="a4fc9c907fd31657" providerId="Windows Live" clId="Web-{1860E6D8-3787-43E5-8ABA-860FE760B534}" dt="2022-05-28T08:49:33.961" v="10" actId="1076"/>
        <pc:sldMkLst>
          <pc:docMk/>
          <pc:sldMk cId="109857222" sldId="256"/>
        </pc:sldMkLst>
        <pc:spChg chg="mod">
          <ac:chgData name="Codrina Ignat" userId="a4fc9c907fd31657" providerId="Windows Live" clId="Web-{1860E6D8-3787-43E5-8ABA-860FE760B534}" dt="2022-05-28T08:49:33.961" v="10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drina Ignat" userId="a4fc9c907fd31657" providerId="Windows Live" clId="Web-{1860E6D8-3787-43E5-8ABA-860FE760B534}" dt="2022-05-28T08:49:22.117" v="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drina Ignat" userId="a4fc9c907fd31657" providerId="Windows Live" clId="Web-{1860E6D8-3787-43E5-8ABA-860FE760B534}" dt="2022-05-28T08:49:22.117" v="6"/>
          <ac:spMkLst>
            <pc:docMk/>
            <pc:sldMk cId="109857222" sldId="256"/>
            <ac:spMk id="9" creationId="{E2CFBC99-FB8F-41F7-A81D-A5288D688D79}"/>
          </ac:spMkLst>
        </pc:spChg>
        <pc:spChg chg="add del">
          <ac:chgData name="Codrina Ignat" userId="a4fc9c907fd31657" providerId="Windows Live" clId="Web-{1860E6D8-3787-43E5-8ABA-860FE760B534}" dt="2022-05-28T08:49:22.101" v="5"/>
          <ac:spMkLst>
            <pc:docMk/>
            <pc:sldMk cId="109857222" sldId="256"/>
            <ac:spMk id="14" creationId="{007891EC-4501-44ED-A8C8-B11B6DB767AB}"/>
          </ac:spMkLst>
        </pc:spChg>
        <pc:spChg chg="add">
          <ac:chgData name="Codrina Ignat" userId="a4fc9c907fd31657" providerId="Windows Live" clId="Web-{1860E6D8-3787-43E5-8ABA-860FE760B534}" dt="2022-05-28T08:49:22.117" v="6"/>
          <ac:spMkLst>
            <pc:docMk/>
            <pc:sldMk cId="109857222" sldId="256"/>
            <ac:spMk id="18" creationId="{06DA9DF9-31F7-4056-B42E-878CC92417B8}"/>
          </ac:spMkLst>
        </pc:spChg>
        <pc:picChg chg="mod ord">
          <ac:chgData name="Codrina Ignat" userId="a4fc9c907fd31657" providerId="Windows Live" clId="Web-{1860E6D8-3787-43E5-8ABA-860FE760B534}" dt="2022-05-28T08:49:22.117" v="6"/>
          <ac:picMkLst>
            <pc:docMk/>
            <pc:sldMk cId="109857222" sldId="256"/>
            <ac:picMk id="4" creationId="{260F6017-E7B8-2AAF-44BA-5EFFC7B1B66D}"/>
          </ac:picMkLst>
        </pc:picChg>
        <pc:cxnChg chg="add del">
          <ac:chgData name="Codrina Ignat" userId="a4fc9c907fd31657" providerId="Windows Live" clId="Web-{1860E6D8-3787-43E5-8ABA-860FE760B534}" dt="2022-05-28T08:49:22.101" v="5"/>
          <ac:cxnSpMkLst>
            <pc:docMk/>
            <pc:sldMk cId="109857222" sldId="256"/>
            <ac:cxnSpMk id="16" creationId="{34E5597F-CE67-4085-9548-E6A8036DA3BB}"/>
          </ac:cxnSpMkLst>
        </pc:cxnChg>
      </pc:sldChg>
    </pc:docChg>
  </pc:docChgLst>
  <pc:docChgLst>
    <pc:chgData name="Codrina Ignat" userId="a4fc9c907fd31657" providerId="Windows Live" clId="Web-{E73145DF-D084-4963-8C13-F7DD060E09DF}"/>
    <pc:docChg chg="addSld modSld addMainMaster delMainMaster">
      <pc:chgData name="Codrina Ignat" userId="a4fc9c907fd31657" providerId="Windows Live" clId="Web-{E73145DF-D084-4963-8C13-F7DD060E09DF}" dt="2022-05-30T09:16:32.755" v="666"/>
      <pc:docMkLst>
        <pc:docMk/>
      </pc:docMkLst>
      <pc:sldChg chg="addSp delSp modSp mod modClrScheme delDesignElem chgLayout">
        <pc:chgData name="Codrina Ignat" userId="a4fc9c907fd31657" providerId="Windows Live" clId="Web-{E73145DF-D084-4963-8C13-F7DD060E09DF}" dt="2022-05-30T09:12:57.047" v="635" actId="20577"/>
        <pc:sldMkLst>
          <pc:docMk/>
          <pc:sldMk cId="109857222" sldId="256"/>
        </pc:sldMkLst>
        <pc:spChg chg="mod ord">
          <ac:chgData name="Codrina Ignat" userId="a4fc9c907fd31657" providerId="Windows Live" clId="Web-{E73145DF-D084-4963-8C13-F7DD060E09DF}" dt="2022-05-30T09:12:57.047" v="635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odrina Ignat" userId="a4fc9c907fd31657" providerId="Windows Live" clId="Web-{E73145DF-D084-4963-8C13-F7DD060E09DF}" dt="2022-05-30T09:09:54.948" v="5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odrina Ignat" userId="a4fc9c907fd31657" providerId="Windows Live" clId="Web-{E73145DF-D084-4963-8C13-F7DD060E09DF}" dt="2022-05-30T09:09:54.948" v="506"/>
          <ac:spMkLst>
            <pc:docMk/>
            <pc:sldMk cId="109857222" sldId="256"/>
            <ac:spMk id="18" creationId="{06DA9DF9-31F7-4056-B42E-878CC92417B8}"/>
          </ac:spMkLst>
        </pc:spChg>
        <pc:picChg chg="mod">
          <ac:chgData name="Codrina Ignat" userId="a4fc9c907fd31657" providerId="Windows Live" clId="Web-{E73145DF-D084-4963-8C13-F7DD060E09DF}" dt="2022-05-30T09:07:39.320" v="497" actId="14100"/>
          <ac:picMkLst>
            <pc:docMk/>
            <pc:sldMk cId="109857222" sldId="256"/>
            <ac:picMk id="4" creationId="{260F6017-E7B8-2AAF-44BA-5EFFC7B1B66D}"/>
          </ac:picMkLst>
        </pc:picChg>
        <pc:picChg chg="add mod">
          <ac:chgData name="Codrina Ignat" userId="a4fc9c907fd31657" providerId="Windows Live" clId="Web-{E73145DF-D084-4963-8C13-F7DD060E09DF}" dt="2022-05-30T08:51:10.187" v="16" actId="1076"/>
          <ac:picMkLst>
            <pc:docMk/>
            <pc:sldMk cId="109857222" sldId="256"/>
            <ac:picMk id="5" creationId="{DD60DF7B-4433-3403-2424-E3088981C720}"/>
          </ac:picMkLst>
        </pc:picChg>
        <pc:picChg chg="add mod">
          <ac:chgData name="Codrina Ignat" userId="a4fc9c907fd31657" providerId="Windows Live" clId="Web-{E73145DF-D084-4963-8C13-F7DD060E09DF}" dt="2022-05-30T08:51:30.469" v="19" actId="1076"/>
          <ac:picMkLst>
            <pc:docMk/>
            <pc:sldMk cId="109857222" sldId="256"/>
            <ac:picMk id="6" creationId="{C5389966-5200-A4A6-250E-700E24A9D23C}"/>
          </ac:picMkLst>
        </pc:picChg>
      </pc:sldChg>
      <pc:sldChg chg="addSp delSp modSp mod setBg modClrScheme delDesignElem chgLayout">
        <pc:chgData name="Codrina Ignat" userId="a4fc9c907fd31657" providerId="Windows Live" clId="Web-{E73145DF-D084-4963-8C13-F7DD060E09DF}" dt="2022-05-30T09:13:04.437" v="636" actId="20577"/>
        <pc:sldMkLst>
          <pc:docMk/>
          <pc:sldMk cId="2808374669" sldId="257"/>
        </pc:sldMkLst>
        <pc:spChg chg="mod ord">
          <ac:chgData name="Codrina Ignat" userId="a4fc9c907fd31657" providerId="Windows Live" clId="Web-{E73145DF-D084-4963-8C13-F7DD060E09DF}" dt="2022-05-30T09:13:04.437" v="636" actId="20577"/>
          <ac:spMkLst>
            <pc:docMk/>
            <pc:sldMk cId="2808374669" sldId="257"/>
            <ac:spMk id="2" creationId="{3EE346AB-8BF0-69B9-934C-803B52F1A085}"/>
          </ac:spMkLst>
        </pc:spChg>
        <pc:spChg chg="mod ord">
          <ac:chgData name="Codrina Ignat" userId="a4fc9c907fd31657" providerId="Windows Live" clId="Web-{E73145DF-D084-4963-8C13-F7DD060E09DF}" dt="2022-05-30T09:09:54.948" v="506"/>
          <ac:spMkLst>
            <pc:docMk/>
            <pc:sldMk cId="2808374669" sldId="257"/>
            <ac:spMk id="3" creationId="{4D1248E1-E14D-BF41-D968-604350DF4831}"/>
          </ac:spMkLst>
        </pc:spChg>
        <pc:spChg chg="add mod ord">
          <ac:chgData name="Codrina Ignat" userId="a4fc9c907fd31657" providerId="Windows Live" clId="Web-{E73145DF-D084-4963-8C13-F7DD060E09DF}" dt="2022-05-30T09:09:17.588" v="504"/>
          <ac:spMkLst>
            <pc:docMk/>
            <pc:sldMk cId="2808374669" sldId="257"/>
            <ac:spMk id="4" creationId="{40D79085-890B-5E81-F8F1-A612DF7D9780}"/>
          </ac:spMkLst>
        </pc:spChg>
        <pc:spChg chg="add del">
          <ac:chgData name="Codrina Ignat" userId="a4fc9c907fd31657" providerId="Windows Live" clId="Web-{E73145DF-D084-4963-8C13-F7DD060E09DF}" dt="2022-05-30T09:09:54.948" v="506"/>
          <ac:spMkLst>
            <pc:docMk/>
            <pc:sldMk cId="2808374669" sldId="257"/>
            <ac:spMk id="10" creationId="{D009D6D5-DAC2-4A8B-A17A-E206B9012D09}"/>
          </ac:spMkLst>
        </pc:spChg>
        <pc:picChg chg="add mod">
          <ac:chgData name="Codrina Ignat" userId="a4fc9c907fd31657" providerId="Windows Live" clId="Web-{E73145DF-D084-4963-8C13-F7DD060E09DF}" dt="2022-05-30T09:10:45.075" v="513" actId="14100"/>
          <ac:picMkLst>
            <pc:docMk/>
            <pc:sldMk cId="2808374669" sldId="257"/>
            <ac:picMk id="5" creationId="{E8A17AF3-057F-8B6D-AF07-5FF59BC78609}"/>
          </ac:picMkLst>
        </pc:picChg>
      </pc:sldChg>
      <pc:sldChg chg="addSp delSp modSp new mod setBg modClrScheme delDesignElem chgLayout">
        <pc:chgData name="Codrina Ignat" userId="a4fc9c907fd31657" providerId="Windows Live" clId="Web-{E73145DF-D084-4963-8C13-F7DD060E09DF}" dt="2022-05-30T09:15:11.425" v="658" actId="1076"/>
        <pc:sldMkLst>
          <pc:docMk/>
          <pc:sldMk cId="2105946215" sldId="258"/>
        </pc:sldMkLst>
        <pc:spChg chg="mod ord">
          <ac:chgData name="Codrina Ignat" userId="a4fc9c907fd31657" providerId="Windows Live" clId="Web-{E73145DF-D084-4963-8C13-F7DD060E09DF}" dt="2022-05-30T09:15:11.425" v="658" actId="1076"/>
          <ac:spMkLst>
            <pc:docMk/>
            <pc:sldMk cId="2105946215" sldId="258"/>
            <ac:spMk id="2" creationId="{2B3B7981-FC9D-D3EA-5262-485972419816}"/>
          </ac:spMkLst>
        </pc:spChg>
        <pc:spChg chg="add del mod">
          <ac:chgData name="Codrina Ignat" userId="a4fc9c907fd31657" providerId="Windows Live" clId="Web-{E73145DF-D084-4963-8C13-F7DD060E09DF}" dt="2022-05-30T09:07:28.336" v="496"/>
          <ac:spMkLst>
            <pc:docMk/>
            <pc:sldMk cId="2105946215" sldId="258"/>
            <ac:spMk id="3" creationId="{EC5DCEA7-F991-CEB4-3764-95591CA1671F}"/>
          </ac:spMkLst>
        </pc:spChg>
        <pc:spChg chg="add mod ord">
          <ac:chgData name="Codrina Ignat" userId="a4fc9c907fd31657" providerId="Windows Live" clId="Web-{E73145DF-D084-4963-8C13-F7DD060E09DF}" dt="2022-05-30T09:15:06.690" v="657" actId="1076"/>
          <ac:spMkLst>
            <pc:docMk/>
            <pc:sldMk cId="2105946215" sldId="258"/>
            <ac:spMk id="7" creationId="{EC5DCEA7-F991-CEB4-3764-95591CA1671F}"/>
          </ac:spMkLst>
        </pc:spChg>
        <pc:spChg chg="add del">
          <ac:chgData name="Codrina Ignat" userId="a4fc9c907fd31657" providerId="Windows Live" clId="Web-{E73145DF-D084-4963-8C13-F7DD060E09DF}" dt="2022-05-30T09:07:52.305" v="498"/>
          <ac:spMkLst>
            <pc:docMk/>
            <pc:sldMk cId="2105946215" sldId="258"/>
            <ac:spMk id="8" creationId="{6A8AAC95-3719-4BCD-B710-4160043D9237}"/>
          </ac:spMkLst>
        </pc:spChg>
        <pc:spChg chg="add del">
          <ac:chgData name="Codrina Ignat" userId="a4fc9c907fd31657" providerId="Windows Live" clId="Web-{E73145DF-D084-4963-8C13-F7DD060E09DF}" dt="2022-05-30T09:07:52.305" v="498"/>
          <ac:spMkLst>
            <pc:docMk/>
            <pc:sldMk cId="2105946215" sldId="258"/>
            <ac:spMk id="10" creationId="{73A6D7BA-50E4-42FE-A0E3-FC42B7EC4372}"/>
          </ac:spMkLst>
        </pc:spChg>
        <pc:spChg chg="add del mod">
          <ac:chgData name="Codrina Ignat" userId="a4fc9c907fd31657" providerId="Windows Live" clId="Web-{E73145DF-D084-4963-8C13-F7DD060E09DF}" dt="2022-05-30T09:08:00.149" v="501"/>
          <ac:spMkLst>
            <pc:docMk/>
            <pc:sldMk cId="2105946215" sldId="258"/>
            <ac:spMk id="12" creationId="{0F3E52BC-F397-37C6-8C9A-36B4C0818825}"/>
          </ac:spMkLst>
        </pc:spChg>
        <pc:spChg chg="add del">
          <ac:chgData name="Codrina Ignat" userId="a4fc9c907fd31657" providerId="Windows Live" clId="Web-{E73145DF-D084-4963-8C13-F7DD060E09DF}" dt="2022-05-30T09:10:23.934" v="509"/>
          <ac:spMkLst>
            <pc:docMk/>
            <pc:sldMk cId="2105946215" sldId="258"/>
            <ac:spMk id="13" creationId="{AADE50BC-E08F-638F-A123-EA3135DB7355}"/>
          </ac:spMkLst>
        </pc:spChg>
        <pc:spChg chg="add del">
          <ac:chgData name="Codrina Ignat" userId="a4fc9c907fd31657" providerId="Windows Live" clId="Web-{E73145DF-D084-4963-8C13-F7DD060E09DF}" dt="2022-05-30T09:10:16.418" v="507"/>
          <ac:spMkLst>
            <pc:docMk/>
            <pc:sldMk cId="2105946215" sldId="258"/>
            <ac:spMk id="15" creationId="{FBE20309-1FB9-4818-BAFA-9C4C0534178B}"/>
          </ac:spMkLst>
        </pc:spChg>
        <pc:spChg chg="add del">
          <ac:chgData name="Codrina Ignat" userId="a4fc9c907fd31657" providerId="Windows Live" clId="Web-{E73145DF-D084-4963-8C13-F7DD060E09DF}" dt="2022-05-30T09:10:16.418" v="507"/>
          <ac:spMkLst>
            <pc:docMk/>
            <pc:sldMk cId="2105946215" sldId="258"/>
            <ac:spMk id="17" creationId="{FBD77573-9EF2-4C35-8285-A1CF6FBB0EA5}"/>
          </ac:spMkLst>
        </pc:spChg>
        <pc:spChg chg="add del">
          <ac:chgData name="Codrina Ignat" userId="a4fc9c907fd31657" providerId="Windows Live" clId="Web-{E73145DF-D084-4963-8C13-F7DD060E09DF}" dt="2022-05-30T09:14:43.612" v="651"/>
          <ac:spMkLst>
            <pc:docMk/>
            <pc:sldMk cId="2105946215" sldId="258"/>
            <ac:spMk id="22" creationId="{A0339EE9-5436-4860-BBFC-7CD7C90DBAE8}"/>
          </ac:spMkLst>
        </pc:spChg>
        <pc:spChg chg="add del">
          <ac:chgData name="Codrina Ignat" userId="a4fc9c907fd31657" providerId="Windows Live" clId="Web-{E73145DF-D084-4963-8C13-F7DD060E09DF}" dt="2022-05-30T09:14:43.612" v="651"/>
          <ac:spMkLst>
            <pc:docMk/>
            <pc:sldMk cId="2105946215" sldId="258"/>
            <ac:spMk id="24" creationId="{AA770EBD-5B77-46EC-BF58-EF27ACD6B47C}"/>
          </ac:spMkLst>
        </pc:spChg>
        <pc:spChg chg="add">
          <ac:chgData name="Codrina Ignat" userId="a4fc9c907fd31657" providerId="Windows Live" clId="Web-{E73145DF-D084-4963-8C13-F7DD060E09DF}" dt="2022-05-30T09:14:43.612" v="651"/>
          <ac:spMkLst>
            <pc:docMk/>
            <pc:sldMk cId="2105946215" sldId="258"/>
            <ac:spMk id="29" creationId="{AA359C7D-4B45-49B7-B3C2-04217BBCD3ED}"/>
          </ac:spMkLst>
        </pc:spChg>
        <pc:spChg chg="add">
          <ac:chgData name="Codrina Ignat" userId="a4fc9c907fd31657" providerId="Windows Live" clId="Web-{E73145DF-D084-4963-8C13-F7DD060E09DF}" dt="2022-05-30T09:14:43.612" v="651"/>
          <ac:spMkLst>
            <pc:docMk/>
            <pc:sldMk cId="2105946215" sldId="258"/>
            <ac:spMk id="31" creationId="{A0DE92DF-4769-4DE9-93FD-EE31271850CA}"/>
          </ac:spMkLst>
        </pc:spChg>
        <pc:graphicFrameChg chg="add del">
          <ac:chgData name="Codrina Ignat" userId="a4fc9c907fd31657" providerId="Windows Live" clId="Web-{E73145DF-D084-4963-8C13-F7DD060E09DF}" dt="2022-05-30T09:07:28.336" v="495"/>
          <ac:graphicFrameMkLst>
            <pc:docMk/>
            <pc:sldMk cId="2105946215" sldId="258"/>
            <ac:graphicFrameMk id="5" creationId="{24A5BEB1-85BA-0628-F61D-53B50460C940}"/>
          </ac:graphicFrameMkLst>
        </pc:graphicFrameChg>
        <pc:picChg chg="add mod">
          <ac:chgData name="Codrina Ignat" userId="a4fc9c907fd31657" providerId="Windows Live" clId="Web-{E73145DF-D084-4963-8C13-F7DD060E09DF}" dt="2022-05-30T09:14:49.112" v="652" actId="14100"/>
          <ac:picMkLst>
            <pc:docMk/>
            <pc:sldMk cId="2105946215" sldId="258"/>
            <ac:picMk id="14" creationId="{A4AEA8D6-19DB-0D7F-F00D-E4B3B5DAB82D}"/>
          </ac:picMkLst>
        </pc:picChg>
      </pc:sldChg>
      <pc:sldChg chg="addSp delSp modSp new mod setBg modClrScheme addAnim delAnim delDesignElem chgLayout">
        <pc:chgData name="Codrina Ignat" userId="a4fc9c907fd31657" providerId="Windows Live" clId="Web-{E73145DF-D084-4963-8C13-F7DD060E09DF}" dt="2022-05-30T09:13:16.735" v="638" actId="20577"/>
        <pc:sldMkLst>
          <pc:docMk/>
          <pc:sldMk cId="3639876878" sldId="259"/>
        </pc:sldMkLst>
        <pc:spChg chg="mod ord">
          <ac:chgData name="Codrina Ignat" userId="a4fc9c907fd31657" providerId="Windows Live" clId="Web-{E73145DF-D084-4963-8C13-F7DD060E09DF}" dt="2022-05-30T09:13:16.735" v="638" actId="20577"/>
          <ac:spMkLst>
            <pc:docMk/>
            <pc:sldMk cId="3639876878" sldId="259"/>
            <ac:spMk id="2" creationId="{438599A5-FF65-D1FA-8D12-4B7937ED1FE3}"/>
          </ac:spMkLst>
        </pc:spChg>
        <pc:spChg chg="del">
          <ac:chgData name="Codrina Ignat" userId="a4fc9c907fd31657" providerId="Windows Live" clId="Web-{E73145DF-D084-4963-8C13-F7DD060E09DF}" dt="2022-05-30T08:59:48.621" v="248"/>
          <ac:spMkLst>
            <pc:docMk/>
            <pc:sldMk cId="3639876878" sldId="259"/>
            <ac:spMk id="3" creationId="{41E4C0CA-3203-2036-7EBA-54B07C8476A6}"/>
          </ac:spMkLst>
        </pc:spChg>
        <pc:spChg chg="add del">
          <ac:chgData name="Codrina Ignat" userId="a4fc9c907fd31657" providerId="Windows Live" clId="Web-{E73145DF-D084-4963-8C13-F7DD060E09DF}" dt="2022-05-30T09:09:54.948" v="506"/>
          <ac:spMkLst>
            <pc:docMk/>
            <pc:sldMk cId="3639876878" sldId="259"/>
            <ac:spMk id="7" creationId="{69F2D923-FC6D-402C-AF7F-48E07A897935}"/>
          </ac:spMkLst>
        </pc:spChg>
        <pc:spChg chg="add del">
          <ac:chgData name="Codrina Ignat" userId="a4fc9c907fd31657" providerId="Windows Live" clId="Web-{E73145DF-D084-4963-8C13-F7DD060E09DF}" dt="2022-05-30T09:00:50.920" v="259"/>
          <ac:spMkLst>
            <pc:docMk/>
            <pc:sldMk cId="3639876878" sldId="259"/>
            <ac:spMk id="9" creationId="{0D57E7FA-E8FC-45AC-868F-CDC8144939D6}"/>
          </ac:spMkLst>
        </pc:spChg>
        <pc:spChg chg="add del">
          <ac:chgData name="Codrina Ignat" userId="a4fc9c907fd31657" providerId="Windows Live" clId="Web-{E73145DF-D084-4963-8C13-F7DD060E09DF}" dt="2022-05-30T09:09:54.948" v="506"/>
          <ac:spMkLst>
            <pc:docMk/>
            <pc:sldMk cId="3639876878" sldId="259"/>
            <ac:spMk id="10" creationId="{0D57E7FA-E8FC-45AC-868F-CDC8144939D6}"/>
          </ac:spMkLst>
        </pc:spChg>
        <pc:spChg chg="add del">
          <ac:chgData name="Codrina Ignat" userId="a4fc9c907fd31657" providerId="Windows Live" clId="Web-{E73145DF-D084-4963-8C13-F7DD060E09DF}" dt="2022-05-30T09:00:50.920" v="259"/>
          <ac:spMkLst>
            <pc:docMk/>
            <pc:sldMk cId="3639876878" sldId="259"/>
            <ac:spMk id="11" creationId="{06DA9DF9-31F7-4056-B42E-878CC92417B8}"/>
          </ac:spMkLst>
        </pc:spChg>
        <pc:spChg chg="add del">
          <ac:chgData name="Codrina Ignat" userId="a4fc9c907fd31657" providerId="Windows Live" clId="Web-{E73145DF-D084-4963-8C13-F7DD060E09DF}" dt="2022-05-30T09:09:54.948" v="506"/>
          <ac:spMkLst>
            <pc:docMk/>
            <pc:sldMk cId="3639876878" sldId="259"/>
            <ac:spMk id="12" creationId="{BD517D21-289D-4850-929A-9D0A854EA154}"/>
          </ac:spMkLst>
        </pc:spChg>
        <pc:spChg chg="add del">
          <ac:chgData name="Codrina Ignat" userId="a4fc9c907fd31657" providerId="Windows Live" clId="Web-{E73145DF-D084-4963-8C13-F7DD060E09DF}" dt="2022-05-30T09:00:53.357" v="261"/>
          <ac:spMkLst>
            <pc:docMk/>
            <pc:sldMk cId="3639876878" sldId="259"/>
            <ac:spMk id="13" creationId="{52FFAF72-6204-4676-9C6F-9A4CC4D91805}"/>
          </ac:spMkLst>
        </pc:spChg>
        <pc:spChg chg="add del">
          <ac:chgData name="Codrina Ignat" userId="a4fc9c907fd31657" providerId="Windows Live" clId="Web-{E73145DF-D084-4963-8C13-F7DD060E09DF}" dt="2022-05-30T09:00:53.357" v="261"/>
          <ac:spMkLst>
            <pc:docMk/>
            <pc:sldMk cId="3639876878" sldId="259"/>
            <ac:spMk id="14" creationId="{0D57E7FA-E8FC-45AC-868F-CDC8144939D6}"/>
          </ac:spMkLst>
        </pc:spChg>
        <pc:spChg chg="add del">
          <ac:chgData name="Codrina Ignat" userId="a4fc9c907fd31657" providerId="Windows Live" clId="Web-{E73145DF-D084-4963-8C13-F7DD060E09DF}" dt="2022-05-30T09:00:53.357" v="261"/>
          <ac:spMkLst>
            <pc:docMk/>
            <pc:sldMk cId="3639876878" sldId="259"/>
            <ac:spMk id="15" creationId="{B7BD7FCF-A254-4A97-A15C-319B67622677}"/>
          </ac:spMkLst>
        </pc:spChg>
        <pc:spChg chg="add del">
          <ac:chgData name="Codrina Ignat" userId="a4fc9c907fd31657" providerId="Windows Live" clId="Web-{E73145DF-D084-4963-8C13-F7DD060E09DF}" dt="2022-05-30T09:01:07.483" v="269"/>
          <ac:spMkLst>
            <pc:docMk/>
            <pc:sldMk cId="3639876878" sldId="259"/>
            <ac:spMk id="17" creationId="{0D57E7FA-E8FC-45AC-868F-CDC8144939D6}"/>
          </ac:spMkLst>
        </pc:spChg>
        <pc:spChg chg="add del">
          <ac:chgData name="Codrina Ignat" userId="a4fc9c907fd31657" providerId="Windows Live" clId="Web-{E73145DF-D084-4963-8C13-F7DD060E09DF}" dt="2022-05-30T09:01:07.483" v="269"/>
          <ac:spMkLst>
            <pc:docMk/>
            <pc:sldMk cId="3639876878" sldId="259"/>
            <ac:spMk id="18" creationId="{007891EC-4501-44ED-A8C8-B11B6DB767AB}"/>
          </ac:spMkLst>
        </pc:spChg>
        <pc:picChg chg="add del mod">
          <ac:chgData name="Codrina Ignat" userId="a4fc9c907fd31657" providerId="Windows Live" clId="Web-{E73145DF-D084-4963-8C13-F7DD060E09DF}" dt="2022-05-30T09:01:44.608" v="274"/>
          <ac:picMkLst>
            <pc:docMk/>
            <pc:sldMk cId="3639876878" sldId="259"/>
            <ac:picMk id="4" creationId="{F616FF75-6204-AF03-B720-0DEF82B0EA12}"/>
          </ac:picMkLst>
        </pc:picChg>
        <pc:picChg chg="add mod">
          <ac:chgData name="Codrina Ignat" userId="a4fc9c907fd31657" providerId="Windows Live" clId="Web-{E73145DF-D084-4963-8C13-F7DD060E09DF}" dt="2022-05-30T09:02:45.126" v="291" actId="14100"/>
          <ac:picMkLst>
            <pc:docMk/>
            <pc:sldMk cId="3639876878" sldId="259"/>
            <ac:picMk id="5" creationId="{4D47805D-8536-D6CD-494D-BCB188C80D7F}"/>
          </ac:picMkLst>
        </pc:picChg>
        <pc:cxnChg chg="add del">
          <ac:chgData name="Codrina Ignat" userId="a4fc9c907fd31657" providerId="Windows Live" clId="Web-{E73145DF-D084-4963-8C13-F7DD060E09DF}" dt="2022-05-30T09:01:07.483" v="269"/>
          <ac:cxnSpMkLst>
            <pc:docMk/>
            <pc:sldMk cId="3639876878" sldId="259"/>
            <ac:cxnSpMk id="19" creationId="{34E5597F-CE67-4085-9548-E6A8036DA3BB}"/>
          </ac:cxnSpMkLst>
        </pc:cxnChg>
      </pc:sldChg>
      <pc:sldChg chg="modSp new mod modClrScheme chgLayout">
        <pc:chgData name="Codrina Ignat" userId="a4fc9c907fd31657" providerId="Windows Live" clId="Web-{E73145DF-D084-4963-8C13-F7DD060E09DF}" dt="2022-05-30T09:13:22.750" v="639" actId="20577"/>
        <pc:sldMkLst>
          <pc:docMk/>
          <pc:sldMk cId="2385578260" sldId="260"/>
        </pc:sldMkLst>
        <pc:spChg chg="mod ord">
          <ac:chgData name="Codrina Ignat" userId="a4fc9c907fd31657" providerId="Windows Live" clId="Web-{E73145DF-D084-4963-8C13-F7DD060E09DF}" dt="2022-05-30T09:13:22.750" v="639" actId="20577"/>
          <ac:spMkLst>
            <pc:docMk/>
            <pc:sldMk cId="2385578260" sldId="260"/>
            <ac:spMk id="2" creationId="{BFA23036-CF82-E17D-D357-068A7B194B7E}"/>
          </ac:spMkLst>
        </pc:spChg>
        <pc:spChg chg="mod ord">
          <ac:chgData name="Codrina Ignat" userId="a4fc9c907fd31657" providerId="Windows Live" clId="Web-{E73145DF-D084-4963-8C13-F7DD060E09DF}" dt="2022-05-30T09:09:54.948" v="506"/>
          <ac:spMkLst>
            <pc:docMk/>
            <pc:sldMk cId="2385578260" sldId="260"/>
            <ac:spMk id="3" creationId="{94926C97-02C2-2A2A-34FC-A25A675DE86E}"/>
          </ac:spMkLst>
        </pc:spChg>
      </pc:sldChg>
      <pc:sldChg chg="addSp delSp modSp new mod setBg modClrScheme chgLayout">
        <pc:chgData name="Codrina Ignat" userId="a4fc9c907fd31657" providerId="Windows Live" clId="Web-{E73145DF-D084-4963-8C13-F7DD060E09DF}" dt="2022-05-30T09:16:32.755" v="666"/>
        <pc:sldMkLst>
          <pc:docMk/>
          <pc:sldMk cId="618172723" sldId="261"/>
        </pc:sldMkLst>
        <pc:spChg chg="mod ord">
          <ac:chgData name="Codrina Ignat" userId="a4fc9c907fd31657" providerId="Windows Live" clId="Web-{E73145DF-D084-4963-8C13-F7DD060E09DF}" dt="2022-05-30T09:16:32.755" v="666"/>
          <ac:spMkLst>
            <pc:docMk/>
            <pc:sldMk cId="618172723" sldId="261"/>
            <ac:spMk id="2" creationId="{AAC28ADE-B3AB-7025-D687-FB3A1C02DAB4}"/>
          </ac:spMkLst>
        </pc:spChg>
        <pc:spChg chg="mod ord">
          <ac:chgData name="Codrina Ignat" userId="a4fc9c907fd31657" providerId="Windows Live" clId="Web-{E73145DF-D084-4963-8C13-F7DD060E09DF}" dt="2022-05-30T09:16:32.755" v="666"/>
          <ac:spMkLst>
            <pc:docMk/>
            <pc:sldMk cId="618172723" sldId="261"/>
            <ac:spMk id="3" creationId="{C140EDE9-59AB-A35A-0A85-5860E2E2BC47}"/>
          </ac:spMkLst>
        </pc:spChg>
        <pc:spChg chg="add del">
          <ac:chgData name="Codrina Ignat" userId="a4fc9c907fd31657" providerId="Windows Live" clId="Web-{E73145DF-D084-4963-8C13-F7DD060E09DF}" dt="2022-05-30T09:16:32.755" v="666"/>
          <ac:spMkLst>
            <pc:docMk/>
            <pc:sldMk cId="618172723" sldId="261"/>
            <ac:spMk id="9" creationId="{94C5663A-0CE3-4AEE-B47E-FB68D9EBFE1A}"/>
          </ac:spMkLst>
        </pc:spChg>
        <pc:picChg chg="add mod">
          <ac:chgData name="Codrina Ignat" userId="a4fc9c907fd31657" providerId="Windows Live" clId="Web-{E73145DF-D084-4963-8C13-F7DD060E09DF}" dt="2022-05-30T09:16:32.755" v="666"/>
          <ac:picMkLst>
            <pc:docMk/>
            <pc:sldMk cId="618172723" sldId="261"/>
            <ac:picMk id="4" creationId="{86EAD7F6-2D50-F161-BED9-417F28FD28A8}"/>
          </ac:picMkLst>
        </pc:picChg>
      </pc:sldChg>
      <pc:sldChg chg="addSp delSp modSp new mod setBg modClrScheme chgLayout">
        <pc:chgData name="Codrina Ignat" userId="a4fc9c907fd31657" providerId="Windows Live" clId="Web-{E73145DF-D084-4963-8C13-F7DD060E09DF}" dt="2022-05-30T09:13:37.048" v="642" actId="20577"/>
        <pc:sldMkLst>
          <pc:docMk/>
          <pc:sldMk cId="1814583705" sldId="262"/>
        </pc:sldMkLst>
        <pc:spChg chg="mod ord">
          <ac:chgData name="Codrina Ignat" userId="a4fc9c907fd31657" providerId="Windows Live" clId="Web-{E73145DF-D084-4963-8C13-F7DD060E09DF}" dt="2022-05-30T09:13:37.048" v="642" actId="20577"/>
          <ac:spMkLst>
            <pc:docMk/>
            <pc:sldMk cId="1814583705" sldId="262"/>
            <ac:spMk id="2" creationId="{042EFEAA-52D4-5ADF-B3D3-DA3F107554AF}"/>
          </ac:spMkLst>
        </pc:spChg>
        <pc:spChg chg="add del mod ord">
          <ac:chgData name="Codrina Ignat" userId="a4fc9c907fd31657" providerId="Windows Live" clId="Web-{E73145DF-D084-4963-8C13-F7DD060E09DF}" dt="2022-05-30T09:12:46.890" v="633"/>
          <ac:spMkLst>
            <pc:docMk/>
            <pc:sldMk cId="1814583705" sldId="262"/>
            <ac:spMk id="3" creationId="{1E84BBAC-7BA0-BF75-8682-B19F976CE01A}"/>
          </ac:spMkLst>
        </pc:spChg>
        <pc:spChg chg="add del">
          <ac:chgData name="Codrina Ignat" userId="a4fc9c907fd31657" providerId="Windows Live" clId="Web-{E73145DF-D084-4963-8C13-F7DD060E09DF}" dt="2022-05-30T09:12:40.656" v="630"/>
          <ac:spMkLst>
            <pc:docMk/>
            <pc:sldMk cId="1814583705" sldId="262"/>
            <ac:spMk id="9" creationId="{92070828-E616-4355-9C8A-A1065032B27D}"/>
          </ac:spMkLst>
        </pc:spChg>
        <pc:spChg chg="add del">
          <ac:chgData name="Codrina Ignat" userId="a4fc9c907fd31657" providerId="Windows Live" clId="Web-{E73145DF-D084-4963-8C13-F7DD060E09DF}" dt="2022-05-30T09:12:40.656" v="630"/>
          <ac:spMkLst>
            <pc:docMk/>
            <pc:sldMk cId="1814583705" sldId="262"/>
            <ac:spMk id="11" creationId="{355161C6-1218-4EAF-A9E9-A319CFD760C9}"/>
          </ac:spMkLst>
        </pc:spChg>
        <pc:spChg chg="add">
          <ac:chgData name="Codrina Ignat" userId="a4fc9c907fd31657" providerId="Windows Live" clId="Web-{E73145DF-D084-4963-8C13-F7DD060E09DF}" dt="2022-05-30T09:12:46.890" v="633"/>
          <ac:spMkLst>
            <pc:docMk/>
            <pc:sldMk cId="1814583705" sldId="262"/>
            <ac:spMk id="15" creationId="{92070828-E616-4355-9C8A-A1065032B27D}"/>
          </ac:spMkLst>
        </pc:spChg>
        <pc:spChg chg="add">
          <ac:chgData name="Codrina Ignat" userId="a4fc9c907fd31657" providerId="Windows Live" clId="Web-{E73145DF-D084-4963-8C13-F7DD060E09DF}" dt="2022-05-30T09:12:46.890" v="633"/>
          <ac:spMkLst>
            <pc:docMk/>
            <pc:sldMk cId="1814583705" sldId="262"/>
            <ac:spMk id="16" creationId="{355161C6-1218-4EAF-A9E9-A319CFD760C9}"/>
          </ac:spMkLst>
        </pc:spChg>
        <pc:graphicFrameChg chg="add del">
          <ac:chgData name="Codrina Ignat" userId="a4fc9c907fd31657" providerId="Windows Live" clId="Web-{E73145DF-D084-4963-8C13-F7DD060E09DF}" dt="2022-05-30T09:12:40.656" v="630"/>
          <ac:graphicFrameMkLst>
            <pc:docMk/>
            <pc:sldMk cId="1814583705" sldId="262"/>
            <ac:graphicFrameMk id="5" creationId="{ED6E1019-FDCF-0A14-0CF7-C062A842DB3C}"/>
          </ac:graphicFrameMkLst>
        </pc:graphicFrameChg>
        <pc:graphicFrameChg chg="add del">
          <ac:chgData name="Codrina Ignat" userId="a4fc9c907fd31657" providerId="Windows Live" clId="Web-{E73145DF-D084-4963-8C13-F7DD060E09DF}" dt="2022-05-30T09:12:46.859" v="632"/>
          <ac:graphicFrameMkLst>
            <pc:docMk/>
            <pc:sldMk cId="1814583705" sldId="262"/>
            <ac:graphicFrameMk id="13" creationId="{EA14FF5C-C3C8-2A2E-3497-ABCFD62F95C3}"/>
          </ac:graphicFrameMkLst>
        </pc:graphicFrameChg>
        <pc:graphicFrameChg chg="add">
          <ac:chgData name="Codrina Ignat" userId="a4fc9c907fd31657" providerId="Windows Live" clId="Web-{E73145DF-D084-4963-8C13-F7DD060E09DF}" dt="2022-05-30T09:12:46.890" v="633"/>
          <ac:graphicFrameMkLst>
            <pc:docMk/>
            <pc:sldMk cId="1814583705" sldId="262"/>
            <ac:graphicFrameMk id="17" creationId="{ED6E1019-FDCF-0A14-0CF7-C062A842DB3C}"/>
          </ac:graphicFrameMkLst>
        </pc:graphicFrameChg>
      </pc:sldChg>
      <pc:sldChg chg="modSp new mod modClrScheme chgLayout">
        <pc:chgData name="Codrina Ignat" userId="a4fc9c907fd31657" providerId="Windows Live" clId="Web-{E73145DF-D084-4963-8C13-F7DD060E09DF}" dt="2022-05-30T09:13:43.126" v="644" actId="20577"/>
        <pc:sldMkLst>
          <pc:docMk/>
          <pc:sldMk cId="2831491330" sldId="263"/>
        </pc:sldMkLst>
        <pc:spChg chg="mod ord">
          <ac:chgData name="Codrina Ignat" userId="a4fc9c907fd31657" providerId="Windows Live" clId="Web-{E73145DF-D084-4963-8C13-F7DD060E09DF}" dt="2022-05-30T09:13:43.126" v="644" actId="20577"/>
          <ac:spMkLst>
            <pc:docMk/>
            <pc:sldMk cId="2831491330" sldId="263"/>
            <ac:spMk id="2" creationId="{D76C2389-C204-D60D-96D6-0C619E7E4477}"/>
          </ac:spMkLst>
        </pc:spChg>
        <pc:spChg chg="mod ord">
          <ac:chgData name="Codrina Ignat" userId="a4fc9c907fd31657" providerId="Windows Live" clId="Web-{E73145DF-D084-4963-8C13-F7DD060E09DF}" dt="2022-05-30T09:09:54.948" v="506"/>
          <ac:spMkLst>
            <pc:docMk/>
            <pc:sldMk cId="2831491330" sldId="263"/>
            <ac:spMk id="3" creationId="{3B2C413C-C567-35B3-74C2-C2959FEE2493}"/>
          </ac:spMkLst>
        </pc:spChg>
      </pc:sldChg>
      <pc:sldChg chg="modSp new mod modClrScheme chgLayout">
        <pc:chgData name="Codrina Ignat" userId="a4fc9c907fd31657" providerId="Windows Live" clId="Web-{E73145DF-D084-4963-8C13-F7DD060E09DF}" dt="2022-05-30T09:13:48.688" v="645" actId="20577"/>
        <pc:sldMkLst>
          <pc:docMk/>
          <pc:sldMk cId="551532614" sldId="264"/>
        </pc:sldMkLst>
        <pc:spChg chg="mod ord">
          <ac:chgData name="Codrina Ignat" userId="a4fc9c907fd31657" providerId="Windows Live" clId="Web-{E73145DF-D084-4963-8C13-F7DD060E09DF}" dt="2022-05-30T09:13:48.688" v="645" actId="20577"/>
          <ac:spMkLst>
            <pc:docMk/>
            <pc:sldMk cId="551532614" sldId="264"/>
            <ac:spMk id="2" creationId="{8DE96B65-3390-9C78-9645-CBF23E4D0D83}"/>
          </ac:spMkLst>
        </pc:spChg>
        <pc:spChg chg="mod ord">
          <ac:chgData name="Codrina Ignat" userId="a4fc9c907fd31657" providerId="Windows Live" clId="Web-{E73145DF-D084-4963-8C13-F7DD060E09DF}" dt="2022-05-30T09:09:54.948" v="506"/>
          <ac:spMkLst>
            <pc:docMk/>
            <pc:sldMk cId="551532614" sldId="264"/>
            <ac:spMk id="3" creationId="{8D87CEFB-1C11-2F73-B7AE-13F4E9EC9D3B}"/>
          </ac:spMkLst>
        </pc:spChg>
      </pc:sldChg>
      <pc:sldMasterChg chg="add del addSldLayout delSldLayout modSldLayout">
        <pc:chgData name="Codrina Ignat" userId="a4fc9c907fd31657" providerId="Windows Live" clId="Web-{E73145DF-D084-4963-8C13-F7DD060E09DF}" dt="2022-05-30T09:09:54.948" v="506"/>
        <pc:sldMasterMkLst>
          <pc:docMk/>
          <pc:sldMasterMk cId="1961603484" sldId="2147483726"/>
        </pc:sldMasterMkLst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3799234089" sldId="2147483727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1797255643" sldId="2147483728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275285459" sldId="2147483729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821470970" sldId="2147483730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1858658107" sldId="2147483731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4195911570" sldId="2147483732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924121136" sldId="2147483733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297036433" sldId="2147483734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3799892602" sldId="2147483735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4265692572" sldId="2147483736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59265996" sldId="2147483737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195277192" sldId="2147483738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3885218943" sldId="2147483739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328109797" sldId="2147483740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561819154" sldId="2147483741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3614331986" sldId="2147483742"/>
          </pc:sldLayoutMkLst>
        </pc:sldLayoutChg>
        <pc:sldLayoutChg chg="add del mod replId">
          <pc:chgData name="Codrina Ignat" userId="a4fc9c907fd31657" providerId="Windows Live" clId="Web-{E73145DF-D084-4963-8C13-F7DD060E09DF}" dt="2022-05-30T09:09:54.948" v="506"/>
          <pc:sldLayoutMkLst>
            <pc:docMk/>
            <pc:sldMasterMk cId="1961603484" sldId="2147483726"/>
            <pc:sldLayoutMk cId="2687040493" sldId="2147483743"/>
          </pc:sldLayoutMkLst>
        </pc:sldLayoutChg>
      </pc:sldMasterChg>
    </pc:docChg>
  </pc:docChgLst>
  <pc:docChgLst>
    <pc:chgData name="Codrina Ignat" userId="a4fc9c907fd31657" providerId="Windows Live" clId="Web-{EEA41C58-B06D-4D1C-9C69-1CAB6B7C667D}"/>
    <pc:docChg chg="modSld">
      <pc:chgData name="Codrina Ignat" userId="a4fc9c907fd31657" providerId="Windows Live" clId="Web-{EEA41C58-B06D-4D1C-9C69-1CAB6B7C667D}" dt="2022-06-12T10:18:18.936" v="159" actId="14100"/>
      <pc:docMkLst>
        <pc:docMk/>
      </pc:docMkLst>
      <pc:sldChg chg="modSp">
        <pc:chgData name="Codrina Ignat" userId="a4fc9c907fd31657" providerId="Windows Live" clId="Web-{EEA41C58-B06D-4D1C-9C69-1CAB6B7C667D}" dt="2022-06-12T10:18:18.936" v="159" actId="14100"/>
        <pc:sldMkLst>
          <pc:docMk/>
          <pc:sldMk cId="1814583705" sldId="262"/>
        </pc:sldMkLst>
        <pc:graphicFrameChg chg="mod modGraphic">
          <ac:chgData name="Codrina Ignat" userId="a4fc9c907fd31657" providerId="Windows Live" clId="Web-{EEA41C58-B06D-4D1C-9C69-1CAB6B7C667D}" dt="2022-06-12T10:18:18.936" v="159" actId="14100"/>
          <ac:graphicFrameMkLst>
            <pc:docMk/>
            <pc:sldMk cId="1814583705" sldId="262"/>
            <ac:graphicFrameMk id="17" creationId="{ED6E1019-FDCF-0A14-0CF7-C062A842DB3C}"/>
          </ac:graphicFrameMkLst>
        </pc:graphicFrameChg>
      </pc:sldChg>
    </pc:docChg>
  </pc:docChgLst>
  <pc:docChgLst>
    <pc:chgData name="Codrina Ignat" userId="a4fc9c907fd31657" providerId="Windows Live" clId="Web-{EA86198A-611C-4AE6-BF84-08A62C94D271}"/>
    <pc:docChg chg="modSld">
      <pc:chgData name="Codrina Ignat" userId="a4fc9c907fd31657" providerId="Windows Live" clId="Web-{EA86198A-611C-4AE6-BF84-08A62C94D271}" dt="2022-05-30T12:20:29.474" v="0" actId="1076"/>
      <pc:docMkLst>
        <pc:docMk/>
      </pc:docMkLst>
      <pc:sldChg chg="modSp">
        <pc:chgData name="Codrina Ignat" userId="a4fc9c907fd31657" providerId="Windows Live" clId="Web-{EA86198A-611C-4AE6-BF84-08A62C94D271}" dt="2022-05-30T12:20:29.474" v="0" actId="1076"/>
        <pc:sldMkLst>
          <pc:docMk/>
          <pc:sldMk cId="2385578260" sldId="260"/>
        </pc:sldMkLst>
        <pc:picChg chg="mod">
          <ac:chgData name="Codrina Ignat" userId="a4fc9c907fd31657" providerId="Windows Live" clId="Web-{EA86198A-611C-4AE6-BF84-08A62C94D271}" dt="2022-05-30T12:20:29.474" v="0" actId="1076"/>
          <ac:picMkLst>
            <pc:docMk/>
            <pc:sldMk cId="2385578260" sldId="260"/>
            <ac:picMk id="5" creationId="{654CA475-44F3-4489-1CBD-E5B168D7FBF2}"/>
          </ac:picMkLst>
        </pc:picChg>
      </pc:sldChg>
    </pc:docChg>
  </pc:docChgLst>
  <pc:docChgLst>
    <pc:chgData name="Codrina Ignat" userId="a4fc9c907fd31657" providerId="Windows Live" clId="Web-{7D4C878D-CBFF-4E07-A849-17F2E4B1207C}"/>
    <pc:docChg chg="addSld modSld addMainMaster delMainMaster">
      <pc:chgData name="Codrina Ignat" userId="a4fc9c907fd31657" providerId="Windows Live" clId="Web-{7D4C878D-CBFF-4E07-A849-17F2E4B1207C}" dt="2022-05-28T08:22:00.594" v="32"/>
      <pc:docMkLst>
        <pc:docMk/>
      </pc:docMkLst>
      <pc:sldChg chg="addSp modSp mod setBg modClrScheme setClrOvrMap chgLayout">
        <pc:chgData name="Codrina Ignat" userId="a4fc9c907fd31657" providerId="Windows Live" clId="Web-{7D4C878D-CBFF-4E07-A849-17F2E4B1207C}" dt="2022-05-28T08:21:53.812" v="31" actId="20577"/>
        <pc:sldMkLst>
          <pc:docMk/>
          <pc:sldMk cId="109857222" sldId="256"/>
        </pc:sldMkLst>
        <pc:spChg chg="mod">
          <ac:chgData name="Codrina Ignat" userId="a4fc9c907fd31657" providerId="Windows Live" clId="Web-{7D4C878D-CBFF-4E07-A849-17F2E4B1207C}" dt="2022-05-28T08:21:33.358" v="6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drina Ignat" userId="a4fc9c907fd31657" providerId="Windows Live" clId="Web-{7D4C878D-CBFF-4E07-A849-17F2E4B1207C}" dt="2022-05-28T08:21:53.812" v="31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odrina Ignat" userId="a4fc9c907fd31657" providerId="Windows Live" clId="Web-{7D4C878D-CBFF-4E07-A849-17F2E4B1207C}" dt="2022-05-28T08:21:02.030" v="0"/>
          <ac:spMkLst>
            <pc:docMk/>
            <pc:sldMk cId="109857222" sldId="256"/>
            <ac:spMk id="9" creationId="{E2CFBC99-FB8F-41F7-A81D-A5288D688D79}"/>
          </ac:spMkLst>
        </pc:spChg>
        <pc:picChg chg="add">
          <ac:chgData name="Codrina Ignat" userId="a4fc9c907fd31657" providerId="Windows Live" clId="Web-{7D4C878D-CBFF-4E07-A849-17F2E4B1207C}" dt="2022-05-28T08:21:02.030" v="0"/>
          <ac:picMkLst>
            <pc:docMk/>
            <pc:sldMk cId="109857222" sldId="256"/>
            <ac:picMk id="4" creationId="{260F6017-E7B8-2AAF-44BA-5EFFC7B1B66D}"/>
          </ac:picMkLst>
        </pc:picChg>
      </pc:sldChg>
      <pc:sldChg chg="new">
        <pc:chgData name="Codrina Ignat" userId="a4fc9c907fd31657" providerId="Windows Live" clId="Web-{7D4C878D-CBFF-4E07-A849-17F2E4B1207C}" dt="2022-05-28T08:22:00.594" v="32"/>
        <pc:sldMkLst>
          <pc:docMk/>
          <pc:sldMk cId="2808374669" sldId="257"/>
        </pc:sldMkLst>
      </pc:sldChg>
      <pc:sldMasterChg chg="del delSldLayout">
        <pc:chgData name="Codrina Ignat" userId="a4fc9c907fd31657" providerId="Windows Live" clId="Web-{7D4C878D-CBFF-4E07-A849-17F2E4B1207C}" dt="2022-05-28T08:21:02.030" v="0"/>
        <pc:sldMasterMkLst>
          <pc:docMk/>
          <pc:sldMasterMk cId="2460954070" sldId="2147483660"/>
        </pc:sldMasterMkLst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odrina Ignat" userId="a4fc9c907fd31657" providerId="Windows Live" clId="Web-{7D4C878D-CBFF-4E07-A849-17F2E4B1207C}" dt="2022-05-28T08:21:02.030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Codrina Ignat" userId="a4fc9c907fd31657" providerId="Windows Live" clId="Web-{7D4C878D-CBFF-4E07-A849-17F2E4B1207C}" dt="2022-05-28T08:21:02.030" v="0"/>
        <pc:sldMasterMkLst>
          <pc:docMk/>
          <pc:sldMasterMk cId="2196088698" sldId="2147483725"/>
        </pc:sldMasterMkLst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2904431641" sldId="2147483713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2337040721" sldId="2147483714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3339521434" sldId="2147483715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4262891362" sldId="2147483716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4212117300" sldId="2147483717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530399742" sldId="2147483718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1828264126" sldId="2147483719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4193914697" sldId="2147483720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2493132726" sldId="2147483721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1280299509" sldId="2147483722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4041116432" sldId="2147483723"/>
          </pc:sldLayoutMkLst>
        </pc:sldLayoutChg>
        <pc:sldLayoutChg chg="add">
          <pc:chgData name="Codrina Ignat" userId="a4fc9c907fd31657" providerId="Windows Live" clId="Web-{7D4C878D-CBFF-4E07-A849-17F2E4B1207C}" dt="2022-05-28T08:21:02.030" v="0"/>
          <pc:sldLayoutMkLst>
            <pc:docMk/>
            <pc:sldMasterMk cId="2196088698" sldId="2147483725"/>
            <pc:sldLayoutMk cId="2352764086" sldId="2147483724"/>
          </pc:sldLayoutMkLst>
        </pc:sldLayoutChg>
      </pc:sldMasterChg>
    </pc:docChg>
  </pc:docChgLst>
  <pc:docChgLst>
    <pc:chgData name="Codrina Ignat" userId="a4fc9c907fd31657" providerId="Windows Live" clId="Web-{F22E12AD-B7E7-45C5-B3F6-E58D5A956D99}"/>
    <pc:docChg chg="modSld">
      <pc:chgData name="Codrina Ignat" userId="a4fc9c907fd31657" providerId="Windows Live" clId="Web-{F22E12AD-B7E7-45C5-B3F6-E58D5A956D99}" dt="2022-05-30T10:23:06.575" v="13" actId="14100"/>
      <pc:docMkLst>
        <pc:docMk/>
      </pc:docMkLst>
      <pc:sldChg chg="addSp modSp">
        <pc:chgData name="Codrina Ignat" userId="a4fc9c907fd31657" providerId="Windows Live" clId="Web-{F22E12AD-B7E7-45C5-B3F6-E58D5A956D99}" dt="2022-05-30T10:11:28.363" v="6" actId="1076"/>
        <pc:sldMkLst>
          <pc:docMk/>
          <pc:sldMk cId="109857222" sldId="256"/>
        </pc:sldMkLst>
        <pc:picChg chg="add mod modCrop">
          <ac:chgData name="Codrina Ignat" userId="a4fc9c907fd31657" providerId="Windows Live" clId="Web-{F22E12AD-B7E7-45C5-B3F6-E58D5A956D99}" dt="2022-05-30T10:11:28.363" v="6" actId="1076"/>
          <ac:picMkLst>
            <pc:docMk/>
            <pc:sldMk cId="109857222" sldId="256"/>
            <ac:picMk id="7" creationId="{55BD1294-32D9-5D17-6632-DCC522814497}"/>
          </ac:picMkLst>
        </pc:picChg>
      </pc:sldChg>
      <pc:sldChg chg="addSp delSp modSp addAnim delAnim">
        <pc:chgData name="Codrina Ignat" userId="a4fc9c907fd31657" providerId="Windows Live" clId="Web-{F22E12AD-B7E7-45C5-B3F6-E58D5A956D99}" dt="2022-05-30T10:22:45.480" v="10"/>
        <pc:sldMkLst>
          <pc:docMk/>
          <pc:sldMk cId="3639876878" sldId="259"/>
        </pc:sldMkLst>
        <pc:spChg chg="mod ord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2" creationId="{438599A5-FF65-D1FA-8D12-4B7937ED1FE3}"/>
          </ac:spMkLst>
        </pc:spChg>
        <pc:spChg chg="add del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7" creationId="{69F2D923-FC6D-402C-AF7F-48E07A897935}"/>
          </ac:spMkLst>
        </pc:spChg>
        <pc:spChg chg="add del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10" creationId="{0D57E7FA-E8FC-45AC-868F-CDC8144939D6}"/>
          </ac:spMkLst>
        </pc:spChg>
        <pc:spChg chg="add del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12" creationId="{BD517D21-289D-4850-929A-9D0A854EA154}"/>
          </ac:spMkLst>
        </pc:spChg>
        <pc:spChg chg="add del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16" creationId="{0D57E7FA-E8FC-45AC-868F-CDC8144939D6}"/>
          </ac:spMkLst>
        </pc:spChg>
        <pc:spChg chg="add del">
          <ac:chgData name="Codrina Ignat" userId="a4fc9c907fd31657" providerId="Windows Live" clId="Web-{F22E12AD-B7E7-45C5-B3F6-E58D5A956D99}" dt="2022-05-30T10:22:45.480" v="10"/>
          <ac:spMkLst>
            <pc:docMk/>
            <pc:sldMk cId="3639876878" sldId="259"/>
            <ac:spMk id="20" creationId="{007891EC-4501-44ED-A8C8-B11B6DB767AB}"/>
          </ac:spMkLst>
        </pc:spChg>
        <pc:picChg chg="mod">
          <ac:chgData name="Codrina Ignat" userId="a4fc9c907fd31657" providerId="Windows Live" clId="Web-{F22E12AD-B7E7-45C5-B3F6-E58D5A956D99}" dt="2022-05-30T10:22:45.480" v="10"/>
          <ac:picMkLst>
            <pc:docMk/>
            <pc:sldMk cId="3639876878" sldId="259"/>
            <ac:picMk id="5" creationId="{4D47805D-8536-D6CD-494D-BCB188C80D7F}"/>
          </ac:picMkLst>
        </pc:picChg>
        <pc:cxnChg chg="add del">
          <ac:chgData name="Codrina Ignat" userId="a4fc9c907fd31657" providerId="Windows Live" clId="Web-{F22E12AD-B7E7-45C5-B3F6-E58D5A956D99}" dt="2022-05-30T10:22:45.480" v="10"/>
          <ac:cxnSpMkLst>
            <pc:docMk/>
            <pc:sldMk cId="3639876878" sldId="259"/>
            <ac:cxnSpMk id="21" creationId="{34E5597F-CE67-4085-9548-E6A8036DA3BB}"/>
          </ac:cxnSpMkLst>
        </pc:cxnChg>
      </pc:sldChg>
      <pc:sldChg chg="modSp">
        <pc:chgData name="Codrina Ignat" userId="a4fc9c907fd31657" providerId="Windows Live" clId="Web-{F22E12AD-B7E7-45C5-B3F6-E58D5A956D99}" dt="2022-05-30T10:23:06.575" v="13" actId="14100"/>
        <pc:sldMkLst>
          <pc:docMk/>
          <pc:sldMk cId="1422976907" sldId="265"/>
        </pc:sldMkLst>
        <pc:spChg chg="mod">
          <ac:chgData name="Codrina Ignat" userId="a4fc9c907fd31657" providerId="Windows Live" clId="Web-{F22E12AD-B7E7-45C5-B3F6-E58D5A956D99}" dt="2022-05-30T10:23:02.575" v="12" actId="14100"/>
          <ac:spMkLst>
            <pc:docMk/>
            <pc:sldMk cId="1422976907" sldId="265"/>
            <ac:spMk id="2" creationId="{FC6F903E-A981-1F25-1ADB-19E175F8348B}"/>
          </ac:spMkLst>
        </pc:spChg>
        <pc:spChg chg="mod">
          <ac:chgData name="Codrina Ignat" userId="a4fc9c907fd31657" providerId="Windows Live" clId="Web-{F22E12AD-B7E7-45C5-B3F6-E58D5A956D99}" dt="2022-05-30T10:23:06.575" v="13" actId="14100"/>
          <ac:spMkLst>
            <pc:docMk/>
            <pc:sldMk cId="1422976907" sldId="265"/>
            <ac:spMk id="3" creationId="{07572AB3-C149-7830-9A15-92B60F13A5A1}"/>
          </ac:spMkLst>
        </pc:spChg>
      </pc:sldChg>
    </pc:docChg>
  </pc:docChgLst>
  <pc:docChgLst>
    <pc:chgData name="Codrina Ignat" userId="a4fc9c907fd31657" providerId="Windows Live" clId="Web-{8D5BF3CA-5BD2-4849-BE22-E167ED77BF05}"/>
    <pc:docChg chg="addSld modSld">
      <pc:chgData name="Codrina Ignat" userId="a4fc9c907fd31657" providerId="Windows Live" clId="Web-{8D5BF3CA-5BD2-4849-BE22-E167ED77BF05}" dt="2022-05-30T09:58:54.084" v="233" actId="14100"/>
      <pc:docMkLst>
        <pc:docMk/>
      </pc:docMkLst>
      <pc:sldChg chg="modSp">
        <pc:chgData name="Codrina Ignat" userId="a4fc9c907fd31657" providerId="Windows Live" clId="Web-{8D5BF3CA-5BD2-4849-BE22-E167ED77BF05}" dt="2022-05-30T09:19:23.890" v="17" actId="14100"/>
        <pc:sldMkLst>
          <pc:docMk/>
          <pc:sldMk cId="2808374669" sldId="257"/>
        </pc:sldMkLst>
        <pc:spChg chg="mod">
          <ac:chgData name="Codrina Ignat" userId="a4fc9c907fd31657" providerId="Windows Live" clId="Web-{8D5BF3CA-5BD2-4849-BE22-E167ED77BF05}" dt="2022-05-30T09:19:23.890" v="17" actId="14100"/>
          <ac:spMkLst>
            <pc:docMk/>
            <pc:sldMk cId="2808374669" sldId="257"/>
            <ac:spMk id="3" creationId="{4D1248E1-E14D-BF41-D968-604350DF4831}"/>
          </ac:spMkLst>
        </pc:spChg>
      </pc:sldChg>
      <pc:sldChg chg="modSp">
        <pc:chgData name="Codrina Ignat" userId="a4fc9c907fd31657" providerId="Windows Live" clId="Web-{8D5BF3CA-5BD2-4849-BE22-E167ED77BF05}" dt="2022-05-30T09:19:36.735" v="19" actId="14100"/>
        <pc:sldMkLst>
          <pc:docMk/>
          <pc:sldMk cId="2105946215" sldId="258"/>
        </pc:sldMkLst>
        <pc:spChg chg="mod">
          <ac:chgData name="Codrina Ignat" userId="a4fc9c907fd31657" providerId="Windows Live" clId="Web-{8D5BF3CA-5BD2-4849-BE22-E167ED77BF05}" dt="2022-05-30T09:19:36.735" v="19" actId="14100"/>
          <ac:spMkLst>
            <pc:docMk/>
            <pc:sldMk cId="2105946215" sldId="258"/>
            <ac:spMk id="7" creationId="{EC5DCEA7-F991-CEB4-3764-95591CA1671F}"/>
          </ac:spMkLst>
        </pc:spChg>
      </pc:sldChg>
      <pc:sldChg chg="addSp delSp modSp mod setBg">
        <pc:chgData name="Codrina Ignat" userId="a4fc9c907fd31657" providerId="Windows Live" clId="Web-{8D5BF3CA-5BD2-4849-BE22-E167ED77BF05}" dt="2022-05-30T09:58:30.911" v="230" actId="1076"/>
        <pc:sldMkLst>
          <pc:docMk/>
          <pc:sldMk cId="2385578260" sldId="260"/>
        </pc:sldMkLst>
        <pc:spChg chg="mod">
          <ac:chgData name="Codrina Ignat" userId="a4fc9c907fd31657" providerId="Windows Live" clId="Web-{8D5BF3CA-5BD2-4849-BE22-E167ED77BF05}" dt="2022-05-30T09:44:15.764" v="146" actId="14100"/>
          <ac:spMkLst>
            <pc:docMk/>
            <pc:sldMk cId="2385578260" sldId="260"/>
            <ac:spMk id="2" creationId="{BFA23036-CF82-E17D-D357-068A7B194B7E}"/>
          </ac:spMkLst>
        </pc:spChg>
        <pc:spChg chg="del mod">
          <ac:chgData name="Codrina Ignat" userId="a4fc9c907fd31657" providerId="Windows Live" clId="Web-{8D5BF3CA-5BD2-4849-BE22-E167ED77BF05}" dt="2022-05-30T09:42:22.085" v="95"/>
          <ac:spMkLst>
            <pc:docMk/>
            <pc:sldMk cId="2385578260" sldId="260"/>
            <ac:spMk id="3" creationId="{94926C97-02C2-2A2A-34FC-A25A675DE86E}"/>
          </ac:spMkLst>
        </pc:spChg>
        <pc:spChg chg="add del">
          <ac:chgData name="Codrina Ignat" userId="a4fc9c907fd31657" providerId="Windows Live" clId="Web-{8D5BF3CA-5BD2-4849-BE22-E167ED77BF05}" dt="2022-05-30T09:42:38.836" v="103"/>
          <ac:spMkLst>
            <pc:docMk/>
            <pc:sldMk cId="2385578260" sldId="260"/>
            <ac:spMk id="8" creationId="{B1E6472E-CDEE-B2F2-243D-71F715BDFC92}"/>
          </ac:spMkLst>
        </pc:spChg>
        <pc:spChg chg="add del">
          <ac:chgData name="Codrina Ignat" userId="a4fc9c907fd31657" providerId="Windows Live" clId="Web-{8D5BF3CA-5BD2-4849-BE22-E167ED77BF05}" dt="2022-05-30T09:42:44.993" v="105"/>
          <ac:spMkLst>
            <pc:docMk/>
            <pc:sldMk cId="2385578260" sldId="260"/>
            <ac:spMk id="11" creationId="{94C5663A-0CE3-4AEE-B47E-FB68D9EBFE1A}"/>
          </ac:spMkLst>
        </pc:spChg>
        <pc:spChg chg="add">
          <ac:chgData name="Codrina Ignat" userId="a4fc9c907fd31657" providerId="Windows Live" clId="Web-{8D5BF3CA-5BD2-4849-BE22-E167ED77BF05}" dt="2022-05-30T09:42:44.993" v="105"/>
          <ac:spMkLst>
            <pc:docMk/>
            <pc:sldMk cId="2385578260" sldId="260"/>
            <ac:spMk id="16" creationId="{0D57E7FA-E8FC-45AC-868F-CDC8144939D6}"/>
          </ac:spMkLst>
        </pc:spChg>
        <pc:spChg chg="add">
          <ac:chgData name="Codrina Ignat" userId="a4fc9c907fd31657" providerId="Windows Live" clId="Web-{8D5BF3CA-5BD2-4849-BE22-E167ED77BF05}" dt="2022-05-30T09:42:44.993" v="105"/>
          <ac:spMkLst>
            <pc:docMk/>
            <pc:sldMk cId="2385578260" sldId="260"/>
            <ac:spMk id="18" creationId="{BD517D21-289D-4850-929A-9D0A854EA154}"/>
          </ac:spMkLst>
        </pc:spChg>
        <pc:spChg chg="add">
          <ac:chgData name="Codrina Ignat" userId="a4fc9c907fd31657" providerId="Windows Live" clId="Web-{8D5BF3CA-5BD2-4849-BE22-E167ED77BF05}" dt="2022-05-30T09:42:44.993" v="105"/>
          <ac:spMkLst>
            <pc:docMk/>
            <pc:sldMk cId="2385578260" sldId="260"/>
            <ac:spMk id="20" creationId="{69F2D923-FC6D-402C-AF7F-48E07A897935}"/>
          </ac:spMkLst>
        </pc:spChg>
        <pc:picChg chg="add del mod ord">
          <ac:chgData name="Codrina Ignat" userId="a4fc9c907fd31657" providerId="Windows Live" clId="Web-{8D5BF3CA-5BD2-4849-BE22-E167ED77BF05}" dt="2022-05-30T09:42:49.181" v="106"/>
          <ac:picMkLst>
            <pc:docMk/>
            <pc:sldMk cId="2385578260" sldId="260"/>
            <ac:picMk id="4" creationId="{987BB800-14A8-DDDA-DF63-EB6750854964}"/>
          </ac:picMkLst>
        </pc:picChg>
        <pc:picChg chg="add mod">
          <ac:chgData name="Codrina Ignat" userId="a4fc9c907fd31657" providerId="Windows Live" clId="Web-{8D5BF3CA-5BD2-4849-BE22-E167ED77BF05}" dt="2022-05-30T09:58:30.911" v="230" actId="1076"/>
          <ac:picMkLst>
            <pc:docMk/>
            <pc:sldMk cId="2385578260" sldId="260"/>
            <ac:picMk id="5" creationId="{654CA475-44F3-4489-1CBD-E5B168D7FBF2}"/>
          </ac:picMkLst>
        </pc:picChg>
      </pc:sldChg>
      <pc:sldChg chg="addSp delSp modSp mod setBg">
        <pc:chgData name="Codrina Ignat" userId="a4fc9c907fd31657" providerId="Windows Live" clId="Web-{8D5BF3CA-5BD2-4849-BE22-E167ED77BF05}" dt="2022-05-30T09:25:43.930" v="91" actId="14100"/>
        <pc:sldMkLst>
          <pc:docMk/>
          <pc:sldMk cId="618172723" sldId="261"/>
        </pc:sldMkLst>
        <pc:spChg chg="mod">
          <ac:chgData name="Codrina Ignat" userId="a4fc9c907fd31657" providerId="Windows Live" clId="Web-{8D5BF3CA-5BD2-4849-BE22-E167ED77BF05}" dt="2022-05-30T09:21:57.119" v="43"/>
          <ac:spMkLst>
            <pc:docMk/>
            <pc:sldMk cId="618172723" sldId="261"/>
            <ac:spMk id="2" creationId="{AAC28ADE-B3AB-7025-D687-FB3A1C02DAB4}"/>
          </ac:spMkLst>
        </pc:spChg>
        <pc:spChg chg="mod ord">
          <ac:chgData name="Codrina Ignat" userId="a4fc9c907fd31657" providerId="Windows Live" clId="Web-{8D5BF3CA-5BD2-4849-BE22-E167ED77BF05}" dt="2022-05-30T09:22:03.557" v="47" actId="14100"/>
          <ac:spMkLst>
            <pc:docMk/>
            <pc:sldMk cId="618172723" sldId="261"/>
            <ac:spMk id="3" creationId="{C140EDE9-59AB-A35A-0A85-5860E2E2BC47}"/>
          </ac:spMkLst>
        </pc:spChg>
        <pc:spChg chg="add del">
          <ac:chgData name="Codrina Ignat" userId="a4fc9c907fd31657" providerId="Windows Live" clId="Web-{8D5BF3CA-5BD2-4849-BE22-E167ED77BF05}" dt="2022-05-30T09:18:23.856" v="3"/>
          <ac:spMkLst>
            <pc:docMk/>
            <pc:sldMk cId="618172723" sldId="261"/>
            <ac:spMk id="6" creationId="{0E3596DD-156A-473E-9BB3-C6A29F7574E9}"/>
          </ac:spMkLst>
        </pc:spChg>
        <pc:spChg chg="add del">
          <ac:chgData name="Codrina Ignat" userId="a4fc9c907fd31657" providerId="Windows Live" clId="Web-{8D5BF3CA-5BD2-4849-BE22-E167ED77BF05}" dt="2022-05-30T09:18:23.856" v="3"/>
          <ac:spMkLst>
            <pc:docMk/>
            <pc:sldMk cId="618172723" sldId="261"/>
            <ac:spMk id="11" creationId="{A0DE92DF-4769-4DE9-93FD-EE31271850CA}"/>
          </ac:spMkLst>
        </pc:spChg>
        <pc:spChg chg="add del">
          <ac:chgData name="Codrina Ignat" userId="a4fc9c907fd31657" providerId="Windows Live" clId="Web-{8D5BF3CA-5BD2-4849-BE22-E167ED77BF05}" dt="2022-05-30T09:20:15.956" v="21"/>
          <ac:spMkLst>
            <pc:docMk/>
            <pc:sldMk cId="618172723" sldId="261"/>
            <ac:spMk id="16" creationId="{AA866F0E-F54B-4BF5-8A88-7D97BD45FC0C}"/>
          </ac:spMkLst>
        </pc:spChg>
        <pc:spChg chg="add del">
          <ac:chgData name="Codrina Ignat" userId="a4fc9c907fd31657" providerId="Windows Live" clId="Web-{8D5BF3CA-5BD2-4849-BE22-E167ED77BF05}" dt="2022-05-30T09:20:15.956" v="21"/>
          <ac:spMkLst>
            <pc:docMk/>
            <pc:sldMk cId="618172723" sldId="261"/>
            <ac:spMk id="18" creationId="{536F6B5C-2B5F-4FEE-8263-34996D29DC5C}"/>
          </ac:spMkLst>
        </pc:spChg>
        <pc:spChg chg="add del">
          <ac:chgData name="Codrina Ignat" userId="a4fc9c907fd31657" providerId="Windows Live" clId="Web-{8D5BF3CA-5BD2-4849-BE22-E167ED77BF05}" dt="2022-05-30T09:20:15.956" v="21"/>
          <ac:spMkLst>
            <pc:docMk/>
            <pc:sldMk cId="618172723" sldId="261"/>
            <ac:spMk id="20" creationId="{8229EC50-E910-4AE2-9EEA-604A81EF6147}"/>
          </ac:spMkLst>
        </pc:spChg>
        <pc:spChg chg="add del">
          <ac:chgData name="Codrina Ignat" userId="a4fc9c907fd31657" providerId="Windows Live" clId="Web-{8D5BF3CA-5BD2-4849-BE22-E167ED77BF05}" dt="2022-05-30T09:20:52.162" v="30"/>
          <ac:spMkLst>
            <pc:docMk/>
            <pc:sldMk cId="618172723" sldId="261"/>
            <ac:spMk id="25" creationId="{24B04273-AE2A-4676-98D5-85D0D238C9E3}"/>
          </ac:spMkLst>
        </pc:spChg>
        <pc:spChg chg="add del">
          <ac:chgData name="Codrina Ignat" userId="a4fc9c907fd31657" providerId="Windows Live" clId="Web-{8D5BF3CA-5BD2-4849-BE22-E167ED77BF05}" dt="2022-05-30T09:20:52.162" v="30"/>
          <ac:spMkLst>
            <pc:docMk/>
            <pc:sldMk cId="618172723" sldId="261"/>
            <ac:spMk id="27" creationId="{98A68847-134F-4AF1-B1C6-332344C9C90D}"/>
          </ac:spMkLst>
        </pc:spChg>
        <pc:spChg chg="add del">
          <ac:chgData name="Codrina Ignat" userId="a4fc9c907fd31657" providerId="Windows Live" clId="Web-{8D5BF3CA-5BD2-4849-BE22-E167ED77BF05}" dt="2022-05-30T09:21:57.119" v="43"/>
          <ac:spMkLst>
            <pc:docMk/>
            <pc:sldMk cId="618172723" sldId="261"/>
            <ac:spMk id="32" creationId="{79BB35BC-D5C2-4C8B-A22A-A71E6191913B}"/>
          </ac:spMkLst>
        </pc:spChg>
        <pc:spChg chg="add">
          <ac:chgData name="Codrina Ignat" userId="a4fc9c907fd31657" providerId="Windows Live" clId="Web-{8D5BF3CA-5BD2-4849-BE22-E167ED77BF05}" dt="2022-05-30T09:21:57.119" v="43"/>
          <ac:spMkLst>
            <pc:docMk/>
            <pc:sldMk cId="618172723" sldId="261"/>
            <ac:spMk id="37" creationId="{BDBA208C-B4CE-4D89-A09B-55B6D3D1560C}"/>
          </ac:spMkLst>
        </pc:spChg>
        <pc:spChg chg="add">
          <ac:chgData name="Codrina Ignat" userId="a4fc9c907fd31657" providerId="Windows Live" clId="Web-{8D5BF3CA-5BD2-4849-BE22-E167ED77BF05}" dt="2022-05-30T09:21:57.119" v="43"/>
          <ac:spMkLst>
            <pc:docMk/>
            <pc:sldMk cId="618172723" sldId="261"/>
            <ac:spMk id="39" creationId="{BD44801E-D426-4372-9129-ED47EE43C7D4}"/>
          </ac:spMkLst>
        </pc:spChg>
        <pc:spChg chg="add">
          <ac:chgData name="Codrina Ignat" userId="a4fc9c907fd31657" providerId="Windows Live" clId="Web-{8D5BF3CA-5BD2-4849-BE22-E167ED77BF05}" dt="2022-05-30T09:21:57.119" v="43"/>
          <ac:spMkLst>
            <pc:docMk/>
            <pc:sldMk cId="618172723" sldId="261"/>
            <ac:spMk id="41" creationId="{4C0342DB-4E68-4518-8C8B-51943E8D7A94}"/>
          </ac:spMkLst>
        </pc:spChg>
        <pc:picChg chg="del mod modCrop">
          <ac:chgData name="Codrina Ignat" userId="a4fc9c907fd31657" providerId="Windows Live" clId="Web-{8D5BF3CA-5BD2-4849-BE22-E167ED77BF05}" dt="2022-05-30T09:20:05.237" v="20"/>
          <ac:picMkLst>
            <pc:docMk/>
            <pc:sldMk cId="618172723" sldId="261"/>
            <ac:picMk id="4" creationId="{86EAD7F6-2D50-F161-BED9-417F28FD28A8}"/>
          </ac:picMkLst>
        </pc:picChg>
        <pc:picChg chg="add mod ord">
          <ac:chgData name="Codrina Ignat" userId="a4fc9c907fd31657" providerId="Windows Live" clId="Web-{8D5BF3CA-5BD2-4849-BE22-E167ED77BF05}" dt="2022-05-30T09:25:37.961" v="89" actId="14100"/>
          <ac:picMkLst>
            <pc:docMk/>
            <pc:sldMk cId="618172723" sldId="261"/>
            <ac:picMk id="5" creationId="{BB1772CC-CC8F-401D-C23B-5C8EDB6CD719}"/>
          </ac:picMkLst>
        </pc:picChg>
        <pc:picChg chg="add mod ord">
          <ac:chgData name="Codrina Ignat" userId="a4fc9c907fd31657" providerId="Windows Live" clId="Web-{8D5BF3CA-5BD2-4849-BE22-E167ED77BF05}" dt="2022-05-30T09:25:28.585" v="86" actId="1076"/>
          <ac:picMkLst>
            <pc:docMk/>
            <pc:sldMk cId="618172723" sldId="261"/>
            <ac:picMk id="7" creationId="{1BCD1089-8A7E-44E8-C40C-4C9265619ABF}"/>
          </ac:picMkLst>
        </pc:picChg>
        <pc:picChg chg="add mod">
          <ac:chgData name="Codrina Ignat" userId="a4fc9c907fd31657" providerId="Windows Live" clId="Web-{8D5BF3CA-5BD2-4849-BE22-E167ED77BF05}" dt="2022-05-30T09:22:08.651" v="49" actId="1076"/>
          <ac:picMkLst>
            <pc:docMk/>
            <pc:sldMk cId="618172723" sldId="261"/>
            <ac:picMk id="8" creationId="{EAF1713C-8457-DB8E-A0A2-BCF53BB7CCB2}"/>
          </ac:picMkLst>
        </pc:picChg>
        <pc:picChg chg="add mod">
          <ac:chgData name="Codrina Ignat" userId="a4fc9c907fd31657" providerId="Windows Live" clId="Web-{8D5BF3CA-5BD2-4849-BE22-E167ED77BF05}" dt="2022-05-30T09:24:06.752" v="74" actId="1076"/>
          <ac:picMkLst>
            <pc:docMk/>
            <pc:sldMk cId="618172723" sldId="261"/>
            <ac:picMk id="9" creationId="{3EAB525A-E64F-73F6-AF6F-3B70D62A8C8A}"/>
          </ac:picMkLst>
        </pc:picChg>
        <pc:picChg chg="add mod">
          <ac:chgData name="Codrina Ignat" userId="a4fc9c907fd31657" providerId="Windows Live" clId="Web-{8D5BF3CA-5BD2-4849-BE22-E167ED77BF05}" dt="2022-05-30T09:25:17.537" v="82" actId="1076"/>
          <ac:picMkLst>
            <pc:docMk/>
            <pc:sldMk cId="618172723" sldId="261"/>
            <ac:picMk id="10" creationId="{A64D4F43-5D53-9F74-7E98-3385FAA46182}"/>
          </ac:picMkLst>
        </pc:picChg>
        <pc:picChg chg="add mod">
          <ac:chgData name="Codrina Ignat" userId="a4fc9c907fd31657" providerId="Windows Live" clId="Web-{8D5BF3CA-5BD2-4849-BE22-E167ED77BF05}" dt="2022-05-30T09:25:16.147" v="81" actId="1076"/>
          <ac:picMkLst>
            <pc:docMk/>
            <pc:sldMk cId="618172723" sldId="261"/>
            <ac:picMk id="12" creationId="{EE4BDF75-4994-ADE6-7D0A-2D506372B287}"/>
          </ac:picMkLst>
        </pc:picChg>
        <pc:picChg chg="add mod">
          <ac:chgData name="Codrina Ignat" userId="a4fc9c907fd31657" providerId="Windows Live" clId="Web-{8D5BF3CA-5BD2-4849-BE22-E167ED77BF05}" dt="2022-05-30T09:25:19.913" v="83" actId="1076"/>
          <ac:picMkLst>
            <pc:docMk/>
            <pc:sldMk cId="618172723" sldId="261"/>
            <ac:picMk id="13" creationId="{8E713A78-D095-D92B-09F2-2672DFDAF129}"/>
          </ac:picMkLst>
        </pc:picChg>
        <pc:picChg chg="add mod">
          <ac:chgData name="Codrina Ignat" userId="a4fc9c907fd31657" providerId="Windows Live" clId="Web-{8D5BF3CA-5BD2-4849-BE22-E167ED77BF05}" dt="2022-05-30T09:25:22.631" v="84" actId="1076"/>
          <ac:picMkLst>
            <pc:docMk/>
            <pc:sldMk cId="618172723" sldId="261"/>
            <ac:picMk id="14" creationId="{A20C344D-2A78-C953-7CA6-661CFFDD4F26}"/>
          </ac:picMkLst>
        </pc:picChg>
        <pc:picChg chg="add mod">
          <ac:chgData name="Codrina Ignat" userId="a4fc9c907fd31657" providerId="Windows Live" clId="Web-{8D5BF3CA-5BD2-4849-BE22-E167ED77BF05}" dt="2022-05-30T09:25:43.930" v="91" actId="14100"/>
          <ac:picMkLst>
            <pc:docMk/>
            <pc:sldMk cId="618172723" sldId="261"/>
            <ac:picMk id="15" creationId="{7E40AE34-B4B1-5E36-175D-C55416667940}"/>
          </ac:picMkLst>
        </pc:picChg>
        <pc:picChg chg="add mod">
          <ac:chgData name="Codrina Ignat" userId="a4fc9c907fd31657" providerId="Windows Live" clId="Web-{8D5BF3CA-5BD2-4849-BE22-E167ED77BF05}" dt="2022-05-30T09:25:30.616" v="87" actId="1076"/>
          <ac:picMkLst>
            <pc:docMk/>
            <pc:sldMk cId="618172723" sldId="261"/>
            <ac:picMk id="17" creationId="{D1A1CDFF-0349-3DC4-4796-F6DE06BF0013}"/>
          </ac:picMkLst>
        </pc:picChg>
      </pc:sldChg>
      <pc:sldChg chg="addSp delSp modSp">
        <pc:chgData name="Codrina Ignat" userId="a4fc9c907fd31657" providerId="Windows Live" clId="Web-{8D5BF3CA-5BD2-4849-BE22-E167ED77BF05}" dt="2022-05-30T09:57:57.065" v="229" actId="14100"/>
        <pc:sldMkLst>
          <pc:docMk/>
          <pc:sldMk cId="1814583705" sldId="262"/>
        </pc:sldMkLst>
        <pc:spChg chg="mod">
          <ac:chgData name="Codrina Ignat" userId="a4fc9c907fd31657" providerId="Windows Live" clId="Web-{8D5BF3CA-5BD2-4849-BE22-E167ED77BF05}" dt="2022-05-30T09:57:57.065" v="229" actId="14100"/>
          <ac:spMkLst>
            <pc:docMk/>
            <pc:sldMk cId="1814583705" sldId="262"/>
            <ac:spMk id="2" creationId="{042EFEAA-52D4-5ADF-B3D3-DA3F107554AF}"/>
          </ac:spMkLst>
        </pc:spChg>
        <pc:spChg chg="del">
          <ac:chgData name="Codrina Ignat" userId="a4fc9c907fd31657" providerId="Windows Live" clId="Web-{8D5BF3CA-5BD2-4849-BE22-E167ED77BF05}" dt="2022-05-30T09:54:51.272" v="205"/>
          <ac:spMkLst>
            <pc:docMk/>
            <pc:sldMk cId="1814583705" sldId="262"/>
            <ac:spMk id="15" creationId="{92070828-E616-4355-9C8A-A1065032B27D}"/>
          </ac:spMkLst>
        </pc:spChg>
        <pc:spChg chg="del">
          <ac:chgData name="Codrina Ignat" userId="a4fc9c907fd31657" providerId="Windows Live" clId="Web-{8D5BF3CA-5BD2-4849-BE22-E167ED77BF05}" dt="2022-05-30T09:54:51.272" v="205"/>
          <ac:spMkLst>
            <pc:docMk/>
            <pc:sldMk cId="1814583705" sldId="262"/>
            <ac:spMk id="16" creationId="{355161C6-1218-4EAF-A9E9-A319CFD760C9}"/>
          </ac:spMkLst>
        </pc:spChg>
        <pc:spChg chg="add del">
          <ac:chgData name="Codrina Ignat" userId="a4fc9c907fd31657" providerId="Windows Live" clId="Web-{8D5BF3CA-5BD2-4849-BE22-E167ED77BF05}" dt="2022-05-30T09:57:12.375" v="218"/>
          <ac:spMkLst>
            <pc:docMk/>
            <pc:sldMk cId="1814583705" sldId="262"/>
            <ac:spMk id="22" creationId="{DA8886A6-5426-494B-96D8-D962D2BA0818}"/>
          </ac:spMkLst>
        </pc:spChg>
        <pc:spChg chg="add del">
          <ac:chgData name="Codrina Ignat" userId="a4fc9c907fd31657" providerId="Windows Live" clId="Web-{8D5BF3CA-5BD2-4849-BE22-E167ED77BF05}" dt="2022-05-30T09:57:12.375" v="218"/>
          <ac:spMkLst>
            <pc:docMk/>
            <pc:sldMk cId="1814583705" sldId="262"/>
            <ac:spMk id="24" creationId="{AA3ED336-C09E-46E8-9774-B977D15FC5E0}"/>
          </ac:spMkLst>
        </pc:spChg>
        <pc:spChg chg="add del">
          <ac:chgData name="Codrina Ignat" userId="a4fc9c907fd31657" providerId="Windows Live" clId="Web-{8D5BF3CA-5BD2-4849-BE22-E167ED77BF05}" dt="2022-05-30T09:57:30.642" v="222"/>
          <ac:spMkLst>
            <pc:docMk/>
            <pc:sldMk cId="1814583705" sldId="262"/>
            <ac:spMk id="29" creationId="{94C5663A-0CE3-4AEE-B47E-FB68D9EBFE1A}"/>
          </ac:spMkLst>
        </pc:spChg>
        <pc:spChg chg="add">
          <ac:chgData name="Codrina Ignat" userId="a4fc9c907fd31657" providerId="Windows Live" clId="Web-{8D5BF3CA-5BD2-4849-BE22-E167ED77BF05}" dt="2022-05-30T09:57:30.642" v="222"/>
          <ac:spMkLst>
            <pc:docMk/>
            <pc:sldMk cId="1814583705" sldId="262"/>
            <ac:spMk id="34" creationId="{94C5663A-0CE3-4AEE-B47E-FB68D9EBFE1A}"/>
          </ac:spMkLst>
        </pc:spChg>
        <pc:graphicFrameChg chg="mod ord modGraphic">
          <ac:chgData name="Codrina Ignat" userId="a4fc9c907fd31657" providerId="Windows Live" clId="Web-{8D5BF3CA-5BD2-4849-BE22-E167ED77BF05}" dt="2022-05-30T09:57:51.362" v="227" actId="14100"/>
          <ac:graphicFrameMkLst>
            <pc:docMk/>
            <pc:sldMk cId="1814583705" sldId="262"/>
            <ac:graphicFrameMk id="17" creationId="{ED6E1019-FDCF-0A14-0CF7-C062A842DB3C}"/>
          </ac:graphicFrameMkLst>
        </pc:graphicFrameChg>
        <pc:picChg chg="add mod modCrop">
          <ac:chgData name="Codrina Ignat" userId="a4fc9c907fd31657" providerId="Windows Live" clId="Web-{8D5BF3CA-5BD2-4849-BE22-E167ED77BF05}" dt="2022-05-30T09:57:46.471" v="226" actId="1076"/>
          <ac:picMkLst>
            <pc:docMk/>
            <pc:sldMk cId="1814583705" sldId="262"/>
            <ac:picMk id="20" creationId="{3E4FD684-B9E2-BF7A-4C6E-A337A12D0D70}"/>
          </ac:picMkLst>
        </pc:picChg>
      </pc:sldChg>
      <pc:sldChg chg="addSp delSp modSp mod setBg">
        <pc:chgData name="Codrina Ignat" userId="a4fc9c907fd31657" providerId="Windows Live" clId="Web-{8D5BF3CA-5BD2-4849-BE22-E167ED77BF05}" dt="2022-05-30T09:54:39.303" v="204" actId="14100"/>
        <pc:sldMkLst>
          <pc:docMk/>
          <pc:sldMk cId="2831491330" sldId="263"/>
        </pc:sldMkLst>
        <pc:spChg chg="mod">
          <ac:chgData name="Codrina Ignat" userId="a4fc9c907fd31657" providerId="Windows Live" clId="Web-{8D5BF3CA-5BD2-4849-BE22-E167ED77BF05}" dt="2022-05-30T09:54:23.380" v="200" actId="1076"/>
          <ac:spMkLst>
            <pc:docMk/>
            <pc:sldMk cId="2831491330" sldId="263"/>
            <ac:spMk id="2" creationId="{D76C2389-C204-D60D-96D6-0C619E7E4477}"/>
          </ac:spMkLst>
        </pc:spChg>
        <pc:spChg chg="add del mod ord">
          <ac:chgData name="Codrina Ignat" userId="a4fc9c907fd31657" providerId="Windows Live" clId="Web-{8D5BF3CA-5BD2-4849-BE22-E167ED77BF05}" dt="2022-05-30T09:54:32.771" v="203" actId="20577"/>
          <ac:spMkLst>
            <pc:docMk/>
            <pc:sldMk cId="2831491330" sldId="263"/>
            <ac:spMk id="3" creationId="{3B2C413C-C567-35B3-74C2-C2959FEE2493}"/>
          </ac:spMkLst>
        </pc:spChg>
        <pc:spChg chg="add del">
          <ac:chgData name="Codrina Ignat" userId="a4fc9c907fd31657" providerId="Windows Live" clId="Web-{8D5BF3CA-5BD2-4849-BE22-E167ED77BF05}" dt="2022-05-30T09:53:57.160" v="191"/>
          <ac:spMkLst>
            <pc:docMk/>
            <pc:sldMk cId="2831491330" sldId="263"/>
            <ac:spMk id="8" creationId="{24B04273-AE2A-4676-98D5-85D0D238C9E3}"/>
          </ac:spMkLst>
        </pc:spChg>
        <pc:spChg chg="add del">
          <ac:chgData name="Codrina Ignat" userId="a4fc9c907fd31657" providerId="Windows Live" clId="Web-{8D5BF3CA-5BD2-4849-BE22-E167ED77BF05}" dt="2022-05-30T09:53:57.160" v="191"/>
          <ac:spMkLst>
            <pc:docMk/>
            <pc:sldMk cId="2831491330" sldId="263"/>
            <ac:spMk id="10" creationId="{98A68847-134F-4AF1-B1C6-332344C9C90D}"/>
          </ac:spMkLst>
        </pc:spChg>
        <pc:spChg chg="add del">
          <ac:chgData name="Codrina Ignat" userId="a4fc9c907fd31657" providerId="Windows Live" clId="Web-{8D5BF3CA-5BD2-4849-BE22-E167ED77BF05}" dt="2022-05-30T09:52:42.827" v="182"/>
          <ac:spMkLst>
            <pc:docMk/>
            <pc:sldMk cId="2831491330" sldId="263"/>
            <ac:spMk id="14" creationId="{3B2C413C-C567-35B3-74C2-C2959FEE2493}"/>
          </ac:spMkLst>
        </pc:spChg>
        <pc:spChg chg="add del">
          <ac:chgData name="Codrina Ignat" userId="a4fc9c907fd31657" providerId="Windows Live" clId="Web-{8D5BF3CA-5BD2-4849-BE22-E167ED77BF05}" dt="2022-05-30T09:52:42.827" v="182"/>
          <ac:spMkLst>
            <pc:docMk/>
            <pc:sldMk cId="2831491330" sldId="263"/>
            <ac:spMk id="15" creationId="{6A8AAC95-3719-4BCD-B710-4160043D9237}"/>
          </ac:spMkLst>
        </pc:spChg>
        <pc:spChg chg="add del">
          <ac:chgData name="Codrina Ignat" userId="a4fc9c907fd31657" providerId="Windows Live" clId="Web-{8D5BF3CA-5BD2-4849-BE22-E167ED77BF05}" dt="2022-05-30T09:52:42.827" v="182"/>
          <ac:spMkLst>
            <pc:docMk/>
            <pc:sldMk cId="2831491330" sldId="263"/>
            <ac:spMk id="17" creationId="{73A6D7BA-50E4-42FE-A0E3-FC42B7EC4372}"/>
          </ac:spMkLst>
        </pc:spChg>
        <pc:spChg chg="add">
          <ac:chgData name="Codrina Ignat" userId="a4fc9c907fd31657" providerId="Windows Live" clId="Web-{8D5BF3CA-5BD2-4849-BE22-E167ED77BF05}" dt="2022-05-30T09:53:57.160" v="191"/>
          <ac:spMkLst>
            <pc:docMk/>
            <pc:sldMk cId="2831491330" sldId="263"/>
            <ac:spMk id="45" creationId="{79BB35BC-D5C2-4C8B-A22A-A71E6191913B}"/>
          </ac:spMkLst>
        </pc:spChg>
        <pc:graphicFrameChg chg="add del">
          <ac:chgData name="Codrina Ignat" userId="a4fc9c907fd31657" providerId="Windows Live" clId="Web-{8D5BF3CA-5BD2-4849-BE22-E167ED77BF05}" dt="2022-05-30T09:52:34.279" v="180"/>
          <ac:graphicFrameMkLst>
            <pc:docMk/>
            <pc:sldMk cId="2831491330" sldId="263"/>
            <ac:graphicFrameMk id="12" creationId="{31B946B0-DA0C-51CA-CB14-404B6E8ADB44}"/>
          </ac:graphicFrameMkLst>
        </pc:graphicFrameChg>
        <pc:picChg chg="add del mod">
          <ac:chgData name="Codrina Ignat" userId="a4fc9c907fd31657" providerId="Windows Live" clId="Web-{8D5BF3CA-5BD2-4849-BE22-E167ED77BF05}" dt="2022-05-30T09:53:33.939" v="185"/>
          <ac:picMkLst>
            <pc:docMk/>
            <pc:sldMk cId="2831491330" sldId="263"/>
            <ac:picMk id="39" creationId="{570AA544-BB9A-5054-58CE-E069E37C190B}"/>
          </ac:picMkLst>
        </pc:picChg>
        <pc:picChg chg="add mod">
          <ac:chgData name="Codrina Ignat" userId="a4fc9c907fd31657" providerId="Windows Live" clId="Web-{8D5BF3CA-5BD2-4849-BE22-E167ED77BF05}" dt="2022-05-30T09:54:39.303" v="204" actId="14100"/>
          <ac:picMkLst>
            <pc:docMk/>
            <pc:sldMk cId="2831491330" sldId="263"/>
            <ac:picMk id="40" creationId="{54C1510F-15AF-2570-D4F2-B6D9423B6574}"/>
          </ac:picMkLst>
        </pc:picChg>
      </pc:sldChg>
      <pc:sldChg chg="delSp modSp">
        <pc:chgData name="Codrina Ignat" userId="a4fc9c907fd31657" providerId="Windows Live" clId="Web-{8D5BF3CA-5BD2-4849-BE22-E167ED77BF05}" dt="2022-05-30T09:58:54.084" v="233" actId="14100"/>
        <pc:sldMkLst>
          <pc:docMk/>
          <pc:sldMk cId="551532614" sldId="264"/>
        </pc:sldMkLst>
        <pc:spChg chg="mod">
          <ac:chgData name="Codrina Ignat" userId="a4fc9c907fd31657" providerId="Windows Live" clId="Web-{8D5BF3CA-5BD2-4849-BE22-E167ED77BF05}" dt="2022-05-30T09:58:54.084" v="233" actId="14100"/>
          <ac:spMkLst>
            <pc:docMk/>
            <pc:sldMk cId="551532614" sldId="264"/>
            <ac:spMk id="2" creationId="{8DE96B65-3390-9C78-9645-CBF23E4D0D83}"/>
          </ac:spMkLst>
        </pc:spChg>
        <pc:spChg chg="del mod">
          <ac:chgData name="Codrina Ignat" userId="a4fc9c907fd31657" providerId="Windows Live" clId="Web-{8D5BF3CA-5BD2-4849-BE22-E167ED77BF05}" dt="2022-05-30T09:58:49.068" v="232"/>
          <ac:spMkLst>
            <pc:docMk/>
            <pc:sldMk cId="551532614" sldId="264"/>
            <ac:spMk id="3" creationId="{8D87CEFB-1C11-2F73-B7AE-13F4E9EC9D3B}"/>
          </ac:spMkLst>
        </pc:spChg>
      </pc:sldChg>
      <pc:sldChg chg="modSp new">
        <pc:chgData name="Codrina Ignat" userId="a4fc9c907fd31657" providerId="Windows Live" clId="Web-{8D5BF3CA-5BD2-4849-BE22-E167ED77BF05}" dt="2022-05-30T09:44:06.889" v="139" actId="20577"/>
        <pc:sldMkLst>
          <pc:docMk/>
          <pc:sldMk cId="1422976907" sldId="265"/>
        </pc:sldMkLst>
        <pc:spChg chg="mod">
          <ac:chgData name="Codrina Ignat" userId="a4fc9c907fd31657" providerId="Windows Live" clId="Web-{8D5BF3CA-5BD2-4849-BE22-E167ED77BF05}" dt="2022-05-30T09:44:06.889" v="139" actId="20577"/>
          <ac:spMkLst>
            <pc:docMk/>
            <pc:sldMk cId="1422976907" sldId="265"/>
            <ac:spMk id="2" creationId="{FC6F903E-A981-1F25-1ADB-19E175F834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FD3CD4-F2B2-495D-AAF7-14C1B34B8ED9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1DC0C15-AAB4-45A2-8071-7BE4ABBE9CDC}">
      <dgm:prSet/>
      <dgm:spPr/>
      <dgm:t>
        <a:bodyPr/>
        <a:lstStyle/>
        <a:p>
          <a:r>
            <a:rPr lang="en-GB" dirty="0" err="1"/>
            <a:t>Aplicație</a:t>
          </a:r>
          <a:r>
            <a:rPr lang="en-GB" dirty="0"/>
            <a:t> </a:t>
          </a:r>
          <a:r>
            <a:rPr lang="en-GB" dirty="0" err="1"/>
            <a:t>mobilă</a:t>
          </a:r>
          <a:r>
            <a:rPr lang="en-GB" dirty="0"/>
            <a:t> / website de </a:t>
          </a:r>
          <a:r>
            <a:rPr lang="en-GB" dirty="0" err="1"/>
            <a:t>monitorizare</a:t>
          </a:r>
          <a:r>
            <a:rPr lang="en-GB" dirty="0"/>
            <a:t> a </a:t>
          </a:r>
          <a:r>
            <a:rPr lang="en-GB" dirty="0" err="1"/>
            <a:t>parametrilor</a:t>
          </a:r>
          <a:endParaRPr lang="en-US" dirty="0" err="1"/>
        </a:p>
      </dgm:t>
    </dgm:pt>
    <dgm:pt modelId="{7DF462A1-BD74-4DCE-861E-AF4E9E82879C}" type="parTrans" cxnId="{EE72E3E6-841B-4D7E-A91E-0F98A9579DE7}">
      <dgm:prSet/>
      <dgm:spPr/>
      <dgm:t>
        <a:bodyPr/>
        <a:lstStyle/>
        <a:p>
          <a:endParaRPr lang="en-US"/>
        </a:p>
      </dgm:t>
    </dgm:pt>
    <dgm:pt modelId="{3E2C03D4-94AB-431D-B1F6-0A5DF618EA09}" type="sibTrans" cxnId="{EE72E3E6-841B-4D7E-A91E-0F98A9579DE7}">
      <dgm:prSet/>
      <dgm:spPr/>
      <dgm:t>
        <a:bodyPr/>
        <a:lstStyle/>
        <a:p>
          <a:endParaRPr lang="en-US"/>
        </a:p>
      </dgm:t>
    </dgm:pt>
    <dgm:pt modelId="{D6625BD5-1F1E-477B-BD09-340E81D6E3CA}">
      <dgm:prSet/>
      <dgm:spPr/>
      <dgm:t>
        <a:bodyPr/>
        <a:lstStyle/>
        <a:p>
          <a:r>
            <a:rPr lang="en-GB" dirty="0" err="1"/>
            <a:t>Opțiunea</a:t>
          </a:r>
          <a:r>
            <a:rPr lang="en-GB" dirty="0"/>
            <a:t> de a </a:t>
          </a:r>
          <a:r>
            <a:rPr lang="en-GB" dirty="0" err="1"/>
            <a:t>opri</a:t>
          </a:r>
          <a:r>
            <a:rPr lang="en-GB" dirty="0"/>
            <a:t> buzzer-</a:t>
          </a:r>
          <a:r>
            <a:rPr lang="en-GB" dirty="0" err="1"/>
            <a:t>ul</a:t>
          </a:r>
          <a:r>
            <a:rPr lang="en-GB" dirty="0"/>
            <a:t> de la </a:t>
          </a:r>
          <a:r>
            <a:rPr lang="en-GB" dirty="0" err="1"/>
            <a:t>distanță</a:t>
          </a:r>
          <a:endParaRPr lang="en-US" dirty="0" err="1"/>
        </a:p>
      </dgm:t>
    </dgm:pt>
    <dgm:pt modelId="{5A7067BF-47CE-4048-B8AA-465558AB5059}" type="parTrans" cxnId="{9A16BBB0-617F-4A5A-97BF-53995F626F1E}">
      <dgm:prSet/>
      <dgm:spPr/>
      <dgm:t>
        <a:bodyPr/>
        <a:lstStyle/>
        <a:p>
          <a:endParaRPr lang="en-US"/>
        </a:p>
      </dgm:t>
    </dgm:pt>
    <dgm:pt modelId="{80389082-DD3A-404F-9FFF-643EBB69EE39}" type="sibTrans" cxnId="{9A16BBB0-617F-4A5A-97BF-53995F626F1E}">
      <dgm:prSet/>
      <dgm:spPr/>
      <dgm:t>
        <a:bodyPr/>
        <a:lstStyle/>
        <a:p>
          <a:endParaRPr lang="en-US"/>
        </a:p>
      </dgm:t>
    </dgm:pt>
    <dgm:pt modelId="{E24C1313-DC90-404B-806F-FFBC86DC1922}">
      <dgm:prSet/>
      <dgm:spPr/>
      <dgm:t>
        <a:bodyPr/>
        <a:lstStyle/>
        <a:p>
          <a:r>
            <a:rPr lang="en-GB" dirty="0" err="1"/>
            <a:t>Posibilitatea</a:t>
          </a:r>
          <a:r>
            <a:rPr lang="en-GB" dirty="0"/>
            <a:t> de a </a:t>
          </a:r>
          <a:r>
            <a:rPr lang="en-GB" dirty="0" err="1"/>
            <a:t>uda</a:t>
          </a:r>
          <a:r>
            <a:rPr lang="en-GB" dirty="0"/>
            <a:t> planta de la </a:t>
          </a:r>
          <a:r>
            <a:rPr lang="en-GB" dirty="0" err="1"/>
            <a:t>distanță</a:t>
          </a:r>
          <a:endParaRPr lang="en-US" dirty="0" err="1"/>
        </a:p>
      </dgm:t>
    </dgm:pt>
    <dgm:pt modelId="{D7DA3587-93AD-4B8C-8E83-45982A98E35D}" type="parTrans" cxnId="{D5E3F340-638B-4B2F-9BBC-AF2C446C53D2}">
      <dgm:prSet/>
      <dgm:spPr/>
      <dgm:t>
        <a:bodyPr/>
        <a:lstStyle/>
        <a:p>
          <a:endParaRPr lang="en-US"/>
        </a:p>
      </dgm:t>
    </dgm:pt>
    <dgm:pt modelId="{9DBD9A3E-A0E8-4A90-BAE8-D31FF52A8C46}" type="sibTrans" cxnId="{D5E3F340-638B-4B2F-9BBC-AF2C446C53D2}">
      <dgm:prSet/>
      <dgm:spPr/>
      <dgm:t>
        <a:bodyPr/>
        <a:lstStyle/>
        <a:p>
          <a:endParaRPr lang="en-US"/>
        </a:p>
      </dgm:t>
    </dgm:pt>
    <dgm:pt modelId="{DCF4BF06-CD70-4683-8796-8C9C305DB0D3}">
      <dgm:prSet phldr="0"/>
      <dgm:spPr/>
      <dgm:t>
        <a:bodyPr/>
        <a:lstStyle/>
        <a:p>
          <a:pPr rtl="0"/>
          <a:r>
            <a:rPr lang="en-US" b="0" dirty="0" err="1">
              <a:latin typeface="Century Gothic"/>
            </a:rPr>
            <a:t>Umiditatea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și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temperatura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optimă</a:t>
          </a:r>
          <a:r>
            <a:rPr lang="en-US" b="0" dirty="0">
              <a:latin typeface="Century Gothic"/>
            </a:rPr>
            <a:t> sunt </a:t>
          </a:r>
          <a:r>
            <a:rPr lang="en-US" b="0" dirty="0" err="1">
              <a:latin typeface="Century Gothic"/>
            </a:rPr>
            <a:t>specifice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fiecărei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plante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în</a:t>
          </a:r>
          <a:r>
            <a:rPr lang="en-US" b="0" dirty="0">
              <a:latin typeface="Century Gothic"/>
            </a:rPr>
            <a:t> mod </a:t>
          </a:r>
          <a:r>
            <a:rPr lang="en-US" b="0" dirty="0" err="1">
              <a:latin typeface="Century Gothic"/>
            </a:rPr>
            <a:t>diferit</a:t>
          </a:r>
          <a:r>
            <a:rPr lang="en-US" b="0" dirty="0">
              <a:latin typeface="Century Gothic"/>
            </a:rPr>
            <a:t>. </a:t>
          </a:r>
          <a:r>
            <a:rPr lang="en-US" b="0" dirty="0" err="1">
              <a:latin typeface="Century Gothic"/>
            </a:rPr>
            <a:t>Dispozitivul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ar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putea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avea</a:t>
          </a:r>
          <a:r>
            <a:rPr lang="en-US" b="0" dirty="0">
              <a:latin typeface="Century Gothic"/>
            </a:rPr>
            <a:t> </a:t>
          </a:r>
          <a:r>
            <a:rPr lang="en-US" b="0" dirty="0" err="1">
              <a:latin typeface="Century Gothic"/>
            </a:rPr>
            <a:t>butoane</a:t>
          </a:r>
          <a:r>
            <a:rPr lang="en-US" b="0" dirty="0">
              <a:latin typeface="Century Gothic"/>
            </a:rPr>
            <a:t> de </a:t>
          </a:r>
          <a:r>
            <a:rPr lang="en-US" b="0" dirty="0" err="1">
              <a:latin typeface="Century Gothic"/>
            </a:rPr>
            <a:t>reglaj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pentru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limitele</a:t>
          </a:r>
          <a:r>
            <a:rPr lang="en-US" b="0" dirty="0">
              <a:latin typeface="Century Gothic"/>
            </a:rPr>
            <a:t> </a:t>
          </a:r>
          <a:r>
            <a:rPr lang="en-US" b="0" dirty="0" err="1">
              <a:latin typeface="Century Gothic"/>
            </a:rPr>
            <a:t>acestora</a:t>
          </a:r>
          <a:r>
            <a:rPr lang="en-US" b="0" dirty="0">
              <a:latin typeface="Century Gothic"/>
            </a:rPr>
            <a:t>.</a:t>
          </a:r>
        </a:p>
      </dgm:t>
    </dgm:pt>
    <dgm:pt modelId="{C1BA5E1A-B098-480F-B2FE-A44D1A2F0051}" type="parTrans" cxnId="{1C7BD6B7-0EE0-4A1E-9B95-4E4D2C60CDA0}">
      <dgm:prSet/>
      <dgm:spPr/>
      <dgm:t>
        <a:bodyPr/>
        <a:lstStyle/>
        <a:p>
          <a:endParaRPr lang="en-US"/>
        </a:p>
      </dgm:t>
    </dgm:pt>
    <dgm:pt modelId="{C5085E7C-F9E4-4049-A990-BE2D66CB37A8}" type="sibTrans" cxnId="{1C7BD6B7-0EE0-4A1E-9B95-4E4D2C60CDA0}">
      <dgm:prSet/>
      <dgm:spPr/>
      <dgm:t>
        <a:bodyPr/>
        <a:lstStyle/>
        <a:p>
          <a:endParaRPr lang="en-US"/>
        </a:p>
      </dgm:t>
    </dgm:pt>
    <dgm:pt modelId="{E3D852D9-14D5-4161-B0BA-930E56627BF2}" type="pres">
      <dgm:prSet presAssocID="{77FD3CD4-F2B2-495D-AAF7-14C1B34B8ED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DB85C3-578C-4B00-A68D-649094F41E6B}" type="pres">
      <dgm:prSet presAssocID="{77FD3CD4-F2B2-495D-AAF7-14C1B34B8ED9}" presName="dummyMaxCanvas" presStyleCnt="0">
        <dgm:presLayoutVars/>
      </dgm:prSet>
      <dgm:spPr/>
    </dgm:pt>
    <dgm:pt modelId="{8567DB17-9F80-4127-A24D-C02DE14E72D7}" type="pres">
      <dgm:prSet presAssocID="{77FD3CD4-F2B2-495D-AAF7-14C1B34B8ED9}" presName="FourNodes_1" presStyleLbl="node1" presStyleIdx="0" presStyleCnt="4" custScaleY="444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D1820-959E-4CC3-83A2-36F8D53E05D2}" type="pres">
      <dgm:prSet presAssocID="{77FD3CD4-F2B2-495D-AAF7-14C1B34B8ED9}" presName="FourNodes_2" presStyleLbl="node1" presStyleIdx="1" presStyleCnt="4" custScaleY="43123" custLinFactNeighborX="514" custLinFactNeighborY="-99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C24FF-108C-479C-97FB-840EFC606D90}" type="pres">
      <dgm:prSet presAssocID="{77FD3CD4-F2B2-495D-AAF7-14C1B34B8ED9}" presName="FourNodes_3" presStyleLbl="node1" presStyleIdx="2" presStyleCnt="4" custScaleY="58838" custLinFactNeighborX="-171" custLinFactNeighborY="-169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5B8BF-5AB8-4368-95E1-BFC62F716A89}" type="pres">
      <dgm:prSet presAssocID="{77FD3CD4-F2B2-495D-AAF7-14C1B34B8ED9}" presName="FourNodes_4" presStyleLbl="node1" presStyleIdx="3" presStyleCnt="4" custScaleY="80217" custLinFactNeighborY="-4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CE860-4EF7-41C8-A4D6-C4224CE678C5}" type="pres">
      <dgm:prSet presAssocID="{77FD3CD4-F2B2-495D-AAF7-14C1B34B8ED9}" presName="FourConn_1-2" presStyleLbl="fgAccFollowNode1" presStyleIdx="0" presStyleCnt="3" custScaleX="83089" custScaleY="76043" custLinFactNeighborY="-108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7C46C6-5DB2-407A-A900-55D1A0F23CAC}" type="pres">
      <dgm:prSet presAssocID="{77FD3CD4-F2B2-495D-AAF7-14C1B34B8ED9}" presName="FourConn_2-3" presStyleLbl="fgAccFollowNode1" presStyleIdx="1" presStyleCnt="3" custScaleX="94344" custScaleY="71896" custLinFactNeighborX="1090" custLinFactNeighborY="-2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9C251-9BA4-4118-9774-2B8F20A10E67}" type="pres">
      <dgm:prSet presAssocID="{77FD3CD4-F2B2-495D-AAF7-14C1B34B8ED9}" presName="FourConn_3-4" presStyleLbl="fgAccFollowNode1" presStyleIdx="2" presStyleCnt="3" custScaleX="94115" custScaleY="78643" custLinFactNeighborX="2179" custLinFactNeighborY="-27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86BB9F-C1D3-49C1-983B-5D35D29E1761}" type="pres">
      <dgm:prSet presAssocID="{77FD3CD4-F2B2-495D-AAF7-14C1B34B8ED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75BFE-B73E-45D4-801C-0D4688E3F610}" type="pres">
      <dgm:prSet presAssocID="{77FD3CD4-F2B2-495D-AAF7-14C1B34B8ED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1C74A5-E19B-437D-9360-B30FA37A9015}" type="pres">
      <dgm:prSet presAssocID="{77FD3CD4-F2B2-495D-AAF7-14C1B34B8ED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A7793-EA25-4EC4-8E37-B40DCD7378E8}" type="pres">
      <dgm:prSet presAssocID="{77FD3CD4-F2B2-495D-AAF7-14C1B34B8ED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43DF73-6B34-4310-A399-F5A91F9E8AB0}" type="presOf" srcId="{D6625BD5-1F1E-477B-BD09-340E81D6E3CA}" destId="{01F75BFE-B73E-45D4-801C-0D4688E3F610}" srcOrd="1" destOrd="0" presId="urn:microsoft.com/office/officeart/2005/8/layout/vProcess5"/>
    <dgm:cxn modelId="{207318EA-D5C8-46FC-A944-4B99329C55FA}" type="presOf" srcId="{61DC0C15-AAB4-45A2-8071-7BE4ABBE9CDC}" destId="{8567DB17-9F80-4127-A24D-C02DE14E72D7}" srcOrd="0" destOrd="0" presId="urn:microsoft.com/office/officeart/2005/8/layout/vProcess5"/>
    <dgm:cxn modelId="{EE72E3E6-841B-4D7E-A91E-0F98A9579DE7}" srcId="{77FD3CD4-F2B2-495D-AAF7-14C1B34B8ED9}" destId="{61DC0C15-AAB4-45A2-8071-7BE4ABBE9CDC}" srcOrd="0" destOrd="0" parTransId="{7DF462A1-BD74-4DCE-861E-AF4E9E82879C}" sibTransId="{3E2C03D4-94AB-431D-B1F6-0A5DF618EA09}"/>
    <dgm:cxn modelId="{E960F278-034F-4EDF-92A3-792A2EBBD434}" type="presOf" srcId="{80389082-DD3A-404F-9FFF-643EBB69EE39}" destId="{3E7C46C6-5DB2-407A-A900-55D1A0F23CAC}" srcOrd="0" destOrd="0" presId="urn:microsoft.com/office/officeart/2005/8/layout/vProcess5"/>
    <dgm:cxn modelId="{848B58FB-0DF7-4FB9-9056-6529DA9AED50}" type="presOf" srcId="{E24C1313-DC90-404B-806F-FFBC86DC1922}" destId="{B01C74A5-E19B-437D-9360-B30FA37A9015}" srcOrd="1" destOrd="0" presId="urn:microsoft.com/office/officeart/2005/8/layout/vProcess5"/>
    <dgm:cxn modelId="{F54DB2AC-A1EB-444F-81AD-72112B98D1C6}" type="presOf" srcId="{61DC0C15-AAB4-45A2-8071-7BE4ABBE9CDC}" destId="{4F86BB9F-C1D3-49C1-983B-5D35D29E1761}" srcOrd="1" destOrd="0" presId="urn:microsoft.com/office/officeart/2005/8/layout/vProcess5"/>
    <dgm:cxn modelId="{4E203845-1C79-44E5-AF91-6935676B916D}" type="presOf" srcId="{9DBD9A3E-A0E8-4A90-BAE8-D31FF52A8C46}" destId="{3C09C251-9BA4-4118-9774-2B8F20A10E67}" srcOrd="0" destOrd="0" presId="urn:microsoft.com/office/officeart/2005/8/layout/vProcess5"/>
    <dgm:cxn modelId="{B7996F6A-FFDA-4DE6-8941-EFC931FD7D2F}" type="presOf" srcId="{E24C1313-DC90-404B-806F-FFBC86DC1922}" destId="{76FC24FF-108C-479C-97FB-840EFC606D90}" srcOrd="0" destOrd="0" presId="urn:microsoft.com/office/officeart/2005/8/layout/vProcess5"/>
    <dgm:cxn modelId="{1C7BD6B7-0EE0-4A1E-9B95-4E4D2C60CDA0}" srcId="{77FD3CD4-F2B2-495D-AAF7-14C1B34B8ED9}" destId="{DCF4BF06-CD70-4683-8796-8C9C305DB0D3}" srcOrd="3" destOrd="0" parTransId="{C1BA5E1A-B098-480F-B2FE-A44D1A2F0051}" sibTransId="{C5085E7C-F9E4-4049-A990-BE2D66CB37A8}"/>
    <dgm:cxn modelId="{24FB0862-7324-4033-A319-1BECC522CB4C}" type="presOf" srcId="{3E2C03D4-94AB-431D-B1F6-0A5DF618EA09}" destId="{3FACE860-4EF7-41C8-A4D6-C4224CE678C5}" srcOrd="0" destOrd="0" presId="urn:microsoft.com/office/officeart/2005/8/layout/vProcess5"/>
    <dgm:cxn modelId="{6B05ECD6-4830-4890-99A6-77F610DDBB27}" type="presOf" srcId="{D6625BD5-1F1E-477B-BD09-340E81D6E3CA}" destId="{5D8D1820-959E-4CC3-83A2-36F8D53E05D2}" srcOrd="0" destOrd="0" presId="urn:microsoft.com/office/officeart/2005/8/layout/vProcess5"/>
    <dgm:cxn modelId="{AE0FDDD1-6B13-4BB6-B1EB-7BE62D904D11}" type="presOf" srcId="{77FD3CD4-F2B2-495D-AAF7-14C1B34B8ED9}" destId="{E3D852D9-14D5-4161-B0BA-930E56627BF2}" srcOrd="0" destOrd="0" presId="urn:microsoft.com/office/officeart/2005/8/layout/vProcess5"/>
    <dgm:cxn modelId="{D5E3F340-638B-4B2F-9BBC-AF2C446C53D2}" srcId="{77FD3CD4-F2B2-495D-AAF7-14C1B34B8ED9}" destId="{E24C1313-DC90-404B-806F-FFBC86DC1922}" srcOrd="2" destOrd="0" parTransId="{D7DA3587-93AD-4B8C-8E83-45982A98E35D}" sibTransId="{9DBD9A3E-A0E8-4A90-BAE8-D31FF52A8C46}"/>
    <dgm:cxn modelId="{9F2F5DE4-4BB2-479C-8DC8-C76FCB30184A}" type="presOf" srcId="{DCF4BF06-CD70-4683-8796-8C9C305DB0D3}" destId="{F10A7793-EA25-4EC4-8E37-B40DCD7378E8}" srcOrd="1" destOrd="0" presId="urn:microsoft.com/office/officeart/2005/8/layout/vProcess5"/>
    <dgm:cxn modelId="{8C503901-D747-4261-BEE9-DAD35272EBF4}" type="presOf" srcId="{DCF4BF06-CD70-4683-8796-8C9C305DB0D3}" destId="{7795B8BF-5AB8-4368-95E1-BFC62F716A89}" srcOrd="0" destOrd="0" presId="urn:microsoft.com/office/officeart/2005/8/layout/vProcess5"/>
    <dgm:cxn modelId="{9A16BBB0-617F-4A5A-97BF-53995F626F1E}" srcId="{77FD3CD4-F2B2-495D-AAF7-14C1B34B8ED9}" destId="{D6625BD5-1F1E-477B-BD09-340E81D6E3CA}" srcOrd="1" destOrd="0" parTransId="{5A7067BF-47CE-4048-B8AA-465558AB5059}" sibTransId="{80389082-DD3A-404F-9FFF-643EBB69EE39}"/>
    <dgm:cxn modelId="{BAF0B8E2-CA44-4E6C-9A6C-00CB9915E3A0}" type="presParOf" srcId="{E3D852D9-14D5-4161-B0BA-930E56627BF2}" destId="{81DB85C3-578C-4B00-A68D-649094F41E6B}" srcOrd="0" destOrd="0" presId="urn:microsoft.com/office/officeart/2005/8/layout/vProcess5"/>
    <dgm:cxn modelId="{99E0185B-9E24-438C-94C9-874C7547FB4B}" type="presParOf" srcId="{E3D852D9-14D5-4161-B0BA-930E56627BF2}" destId="{8567DB17-9F80-4127-A24D-C02DE14E72D7}" srcOrd="1" destOrd="0" presId="urn:microsoft.com/office/officeart/2005/8/layout/vProcess5"/>
    <dgm:cxn modelId="{A67DA5C3-A9C7-4749-8B0A-86D743A79D4E}" type="presParOf" srcId="{E3D852D9-14D5-4161-B0BA-930E56627BF2}" destId="{5D8D1820-959E-4CC3-83A2-36F8D53E05D2}" srcOrd="2" destOrd="0" presId="urn:microsoft.com/office/officeart/2005/8/layout/vProcess5"/>
    <dgm:cxn modelId="{7E3AF07A-0EDA-41E4-9CD1-4B98E8AD4552}" type="presParOf" srcId="{E3D852D9-14D5-4161-B0BA-930E56627BF2}" destId="{76FC24FF-108C-479C-97FB-840EFC606D90}" srcOrd="3" destOrd="0" presId="urn:microsoft.com/office/officeart/2005/8/layout/vProcess5"/>
    <dgm:cxn modelId="{0932109D-2B46-40D0-A93A-D5EC53F9ACB9}" type="presParOf" srcId="{E3D852D9-14D5-4161-B0BA-930E56627BF2}" destId="{7795B8BF-5AB8-4368-95E1-BFC62F716A89}" srcOrd="4" destOrd="0" presId="urn:microsoft.com/office/officeart/2005/8/layout/vProcess5"/>
    <dgm:cxn modelId="{B138D142-8D51-412B-83CB-ECC8EA272420}" type="presParOf" srcId="{E3D852D9-14D5-4161-B0BA-930E56627BF2}" destId="{3FACE860-4EF7-41C8-A4D6-C4224CE678C5}" srcOrd="5" destOrd="0" presId="urn:microsoft.com/office/officeart/2005/8/layout/vProcess5"/>
    <dgm:cxn modelId="{E013C419-5995-40B2-A360-FB0003854B8D}" type="presParOf" srcId="{E3D852D9-14D5-4161-B0BA-930E56627BF2}" destId="{3E7C46C6-5DB2-407A-A900-55D1A0F23CAC}" srcOrd="6" destOrd="0" presId="urn:microsoft.com/office/officeart/2005/8/layout/vProcess5"/>
    <dgm:cxn modelId="{577D14F7-2DDC-4F5B-B5B2-F4AECDF21279}" type="presParOf" srcId="{E3D852D9-14D5-4161-B0BA-930E56627BF2}" destId="{3C09C251-9BA4-4118-9774-2B8F20A10E67}" srcOrd="7" destOrd="0" presId="urn:microsoft.com/office/officeart/2005/8/layout/vProcess5"/>
    <dgm:cxn modelId="{14A1112E-882B-4435-A2D2-209641FC270D}" type="presParOf" srcId="{E3D852D9-14D5-4161-B0BA-930E56627BF2}" destId="{4F86BB9F-C1D3-49C1-983B-5D35D29E1761}" srcOrd="8" destOrd="0" presId="urn:microsoft.com/office/officeart/2005/8/layout/vProcess5"/>
    <dgm:cxn modelId="{D1CFD707-D67B-4C3B-9B08-C20239B39345}" type="presParOf" srcId="{E3D852D9-14D5-4161-B0BA-930E56627BF2}" destId="{01F75BFE-B73E-45D4-801C-0D4688E3F610}" srcOrd="9" destOrd="0" presId="urn:microsoft.com/office/officeart/2005/8/layout/vProcess5"/>
    <dgm:cxn modelId="{8B455C61-5727-4235-9828-A4BE447C9C1B}" type="presParOf" srcId="{E3D852D9-14D5-4161-B0BA-930E56627BF2}" destId="{B01C74A5-E19B-437D-9360-B30FA37A9015}" srcOrd="10" destOrd="0" presId="urn:microsoft.com/office/officeart/2005/8/layout/vProcess5"/>
    <dgm:cxn modelId="{84E1558C-075D-4F8E-9C39-D1EBAD432A58}" type="presParOf" srcId="{E3D852D9-14D5-4161-B0BA-930E56627BF2}" destId="{F10A7793-EA25-4EC4-8E37-B40DCD7378E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7DB17-9F80-4127-A24D-C02DE14E72D7}">
      <dsp:nvSpPr>
        <dsp:cNvPr id="0" name=""/>
        <dsp:cNvSpPr/>
      </dsp:nvSpPr>
      <dsp:spPr>
        <a:xfrm>
          <a:off x="0" y="320519"/>
          <a:ext cx="4760555" cy="5119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err="1"/>
            <a:t>Aplicație</a:t>
          </a:r>
          <a:r>
            <a:rPr lang="en-GB" sz="1300" kern="1200" dirty="0"/>
            <a:t> </a:t>
          </a:r>
          <a:r>
            <a:rPr lang="en-GB" sz="1300" kern="1200" dirty="0" err="1"/>
            <a:t>mobilă</a:t>
          </a:r>
          <a:r>
            <a:rPr lang="en-GB" sz="1300" kern="1200" dirty="0"/>
            <a:t> / website de </a:t>
          </a:r>
          <a:r>
            <a:rPr lang="en-GB" sz="1300" kern="1200" dirty="0" err="1"/>
            <a:t>monitorizare</a:t>
          </a:r>
          <a:r>
            <a:rPr lang="en-GB" sz="1300" kern="1200" dirty="0"/>
            <a:t> a </a:t>
          </a:r>
          <a:r>
            <a:rPr lang="en-GB" sz="1300" kern="1200" dirty="0" err="1"/>
            <a:t>parametrilor</a:t>
          </a:r>
          <a:endParaRPr lang="en-US" sz="1300" kern="1200" dirty="0" err="1"/>
        </a:p>
      </dsp:txBody>
      <dsp:txXfrm>
        <a:off x="14995" y="335514"/>
        <a:ext cx="3456490" cy="481980"/>
      </dsp:txXfrm>
    </dsp:sp>
    <dsp:sp modelId="{5D8D1820-959E-4CC3-83A2-36F8D53E05D2}">
      <dsp:nvSpPr>
        <dsp:cNvPr id="0" name=""/>
        <dsp:cNvSpPr/>
      </dsp:nvSpPr>
      <dsp:spPr>
        <a:xfrm>
          <a:off x="423165" y="1576247"/>
          <a:ext cx="4760555" cy="49721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err="1"/>
            <a:t>Opțiunea</a:t>
          </a:r>
          <a:r>
            <a:rPr lang="en-GB" sz="1300" kern="1200" dirty="0"/>
            <a:t> de a </a:t>
          </a:r>
          <a:r>
            <a:rPr lang="en-GB" sz="1300" kern="1200" dirty="0" err="1"/>
            <a:t>opri</a:t>
          </a:r>
          <a:r>
            <a:rPr lang="en-GB" sz="1300" kern="1200" dirty="0"/>
            <a:t> buzzer-</a:t>
          </a:r>
          <a:r>
            <a:rPr lang="en-GB" sz="1300" kern="1200" dirty="0" err="1"/>
            <a:t>ul</a:t>
          </a:r>
          <a:r>
            <a:rPr lang="en-GB" sz="1300" kern="1200" dirty="0"/>
            <a:t> de la </a:t>
          </a:r>
          <a:r>
            <a:rPr lang="en-GB" sz="1300" kern="1200" dirty="0" err="1"/>
            <a:t>distanță</a:t>
          </a:r>
          <a:endParaRPr lang="en-US" sz="1300" kern="1200" dirty="0" err="1"/>
        </a:p>
      </dsp:txBody>
      <dsp:txXfrm>
        <a:off x="437728" y="1590810"/>
        <a:ext cx="3583276" cy="468086"/>
      </dsp:txXfrm>
    </dsp:sp>
    <dsp:sp modelId="{76FC24FF-108C-479C-97FB-840EFC606D90}">
      <dsp:nvSpPr>
        <dsp:cNvPr id="0" name=""/>
        <dsp:cNvSpPr/>
      </dsp:nvSpPr>
      <dsp:spPr>
        <a:xfrm>
          <a:off x="783301" y="2766652"/>
          <a:ext cx="4760555" cy="6784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err="1"/>
            <a:t>Posibilitatea</a:t>
          </a:r>
          <a:r>
            <a:rPr lang="en-GB" sz="1300" kern="1200" dirty="0"/>
            <a:t> de a </a:t>
          </a:r>
          <a:r>
            <a:rPr lang="en-GB" sz="1300" kern="1200" dirty="0" err="1"/>
            <a:t>uda</a:t>
          </a:r>
          <a:r>
            <a:rPr lang="en-GB" sz="1300" kern="1200" dirty="0"/>
            <a:t> planta de la </a:t>
          </a:r>
          <a:r>
            <a:rPr lang="en-GB" sz="1300" kern="1200" dirty="0" err="1"/>
            <a:t>distanță</a:t>
          </a:r>
          <a:endParaRPr lang="en-US" sz="1300" kern="1200" dirty="0" err="1"/>
        </a:p>
      </dsp:txBody>
      <dsp:txXfrm>
        <a:off x="803171" y="2786522"/>
        <a:ext cx="3578613" cy="638667"/>
      </dsp:txXfrm>
    </dsp:sp>
    <dsp:sp modelId="{7795B8BF-5AB8-4368-95E1-BFC62F716A89}">
      <dsp:nvSpPr>
        <dsp:cNvPr id="0" name=""/>
        <dsp:cNvSpPr/>
      </dsp:nvSpPr>
      <dsp:spPr>
        <a:xfrm>
          <a:off x="1190138" y="4153011"/>
          <a:ext cx="4760555" cy="9249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kern="1200" dirty="0" err="1">
              <a:latin typeface="Century Gothic"/>
            </a:rPr>
            <a:t>Umiditatea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și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temperatura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optimă</a:t>
          </a:r>
          <a:r>
            <a:rPr lang="en-US" sz="1300" b="0" kern="1200" dirty="0">
              <a:latin typeface="Century Gothic"/>
            </a:rPr>
            <a:t> sunt </a:t>
          </a:r>
          <a:r>
            <a:rPr lang="en-US" sz="1300" b="0" kern="1200" dirty="0" err="1">
              <a:latin typeface="Century Gothic"/>
            </a:rPr>
            <a:t>specifice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fiecărei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plante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în</a:t>
          </a:r>
          <a:r>
            <a:rPr lang="en-US" sz="1300" b="0" kern="1200" dirty="0">
              <a:latin typeface="Century Gothic"/>
            </a:rPr>
            <a:t> mod </a:t>
          </a:r>
          <a:r>
            <a:rPr lang="en-US" sz="1300" b="0" kern="1200" dirty="0" err="1">
              <a:latin typeface="Century Gothic"/>
            </a:rPr>
            <a:t>diferit</a:t>
          </a:r>
          <a:r>
            <a:rPr lang="en-US" sz="1300" b="0" kern="1200" dirty="0">
              <a:latin typeface="Century Gothic"/>
            </a:rPr>
            <a:t>. </a:t>
          </a:r>
          <a:r>
            <a:rPr lang="en-US" sz="1300" b="0" kern="1200" dirty="0" err="1">
              <a:latin typeface="Century Gothic"/>
            </a:rPr>
            <a:t>Dispozitivul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ar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putea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avea</a:t>
          </a:r>
          <a:r>
            <a:rPr lang="en-US" sz="1300" b="0" kern="1200" dirty="0">
              <a:latin typeface="Century Gothic"/>
            </a:rPr>
            <a:t> </a:t>
          </a:r>
          <a:r>
            <a:rPr lang="en-US" sz="1300" b="0" kern="1200" dirty="0" err="1">
              <a:latin typeface="Century Gothic"/>
            </a:rPr>
            <a:t>butoane</a:t>
          </a:r>
          <a:r>
            <a:rPr lang="en-US" sz="1300" b="0" kern="1200" dirty="0">
              <a:latin typeface="Century Gothic"/>
            </a:rPr>
            <a:t> de </a:t>
          </a:r>
          <a:r>
            <a:rPr lang="en-US" sz="1300" b="0" kern="1200" dirty="0" err="1">
              <a:latin typeface="Century Gothic"/>
            </a:rPr>
            <a:t>reglaj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pentru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limitele</a:t>
          </a:r>
          <a:r>
            <a:rPr lang="en-US" sz="1300" b="0" kern="1200" dirty="0">
              <a:latin typeface="Century Gothic"/>
            </a:rPr>
            <a:t> </a:t>
          </a:r>
          <a:r>
            <a:rPr lang="en-US" sz="1300" b="0" kern="1200" dirty="0" err="1">
              <a:latin typeface="Century Gothic"/>
            </a:rPr>
            <a:t>acestora</a:t>
          </a:r>
          <a:r>
            <a:rPr lang="en-US" sz="1300" b="0" kern="1200" dirty="0">
              <a:latin typeface="Century Gothic"/>
            </a:rPr>
            <a:t>.</a:t>
          </a:r>
        </a:p>
      </dsp:txBody>
      <dsp:txXfrm>
        <a:off x="1217228" y="4180101"/>
        <a:ext cx="3558222" cy="870729"/>
      </dsp:txXfrm>
    </dsp:sp>
    <dsp:sp modelId="{3FACE860-4EF7-41C8-A4D6-C4224CE678C5}">
      <dsp:nvSpPr>
        <dsp:cNvPr id="0" name=""/>
        <dsp:cNvSpPr/>
      </dsp:nvSpPr>
      <dsp:spPr>
        <a:xfrm>
          <a:off x="4074469" y="891227"/>
          <a:ext cx="622715" cy="56990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4214580" y="891227"/>
        <a:ext cx="342493" cy="428856"/>
      </dsp:txXfrm>
    </dsp:sp>
    <dsp:sp modelId="{3E7C46C6-5DB2-407A-A900-55D1A0F23CAC}">
      <dsp:nvSpPr>
        <dsp:cNvPr id="0" name=""/>
        <dsp:cNvSpPr/>
      </dsp:nvSpPr>
      <dsp:spPr>
        <a:xfrm>
          <a:off x="4439159" y="2163269"/>
          <a:ext cx="707066" cy="538828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598249" y="2163269"/>
        <a:ext cx="388886" cy="405468"/>
      </dsp:txXfrm>
    </dsp:sp>
    <dsp:sp modelId="{3C09C251-9BA4-4118-9774-2B8F20A10E67}">
      <dsp:nvSpPr>
        <dsp:cNvPr id="0" name=""/>
        <dsp:cNvSpPr/>
      </dsp:nvSpPr>
      <dsp:spPr>
        <a:xfrm>
          <a:off x="4840925" y="3484317"/>
          <a:ext cx="705350" cy="589394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999629" y="3484317"/>
        <a:ext cx="387942" cy="443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1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9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1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3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9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1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6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3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21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Tutorial/BuiltInExamples/AnalogInput" TargetMode="External"/><Relationship Id="rId13" Type="http://schemas.openxmlformats.org/officeDocument/2006/relationships/hyperlink" Target="https://lastminuteengineers.com/soil-moisture-sensor-arduino-tutorial/" TargetMode="External"/><Relationship Id="rId3" Type="http://schemas.openxmlformats.org/officeDocument/2006/relationships/hyperlink" Target="https://espacepourlavie.ca/en/humidity-temperature-and-watering" TargetMode="External"/><Relationship Id="rId7" Type="http://schemas.openxmlformats.org/officeDocument/2006/relationships/hyperlink" Target="https://ardushop.ro/ro/electronica/36-lcd-1602.html?search_query=RFXVIY_LCD_1602blue&amp;results=45" TargetMode="External"/><Relationship Id="rId12" Type="http://schemas.openxmlformats.org/officeDocument/2006/relationships/hyperlink" Target="https://www.arduino.cc/reference/en/language/functions/math/map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dushop.ro/ro/home/89-modul-buzzer.html?search_query=DIHMTD_Buzz-pasiv&amp;results=28" TargetMode="External"/><Relationship Id="rId11" Type="http://schemas.openxmlformats.org/officeDocument/2006/relationships/hyperlink" Target="https://www.arduino.cc/reference/en/libraries/liquidcrystal/liquidcrystal/" TargetMode="External"/><Relationship Id="rId5" Type="http://schemas.openxmlformats.org/officeDocument/2006/relationships/hyperlink" Target="https://ardushop.ro/ro/home/44-modul-senzor-umiditate-sol-higrometru.html?search_query=NDGWBX_hygro&amp;results=2" TargetMode="External"/><Relationship Id="rId10" Type="http://schemas.openxmlformats.org/officeDocument/2006/relationships/hyperlink" Target="https://create.arduino.cc/projecthub/MisterBotBreak/how-to-use-a-soil-moisture-sensor-ce769b" TargetMode="External"/><Relationship Id="rId4" Type="http://schemas.openxmlformats.org/officeDocument/2006/relationships/hyperlink" Target="https://www.ti.com/lit/ds/symlink/lm35.pdf" TargetMode="External"/><Relationship Id="rId9" Type="http://schemas.openxmlformats.org/officeDocument/2006/relationships/hyperlink" Target="https://www.electronicwings.com/arduino/lm35-interfacing-with-arduino-uno" TargetMode="External"/><Relationship Id="rId14" Type="http://schemas.openxmlformats.org/officeDocument/2006/relationships/hyperlink" Target="https://www.makerguides.com/lm35-arduino-tutoria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="" xmlns:a16="http://schemas.microsoft.com/office/drawing/2014/main" id="{06DA9DF9-31F7-4056-B42E-878CC92417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2289" y="2471557"/>
            <a:ext cx="4808474" cy="803028"/>
          </a:xfrm>
        </p:spPr>
        <p:txBody>
          <a:bodyPr>
            <a:normAutofit/>
          </a:bodyPr>
          <a:lstStyle/>
          <a:p>
            <a:r>
              <a:rPr lang="en-GB" b="1" dirty="0">
                <a:latin typeface="Century Gothic"/>
              </a:rPr>
              <a:t>Plant Monitor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dirty="0" err="1"/>
              <a:t>Codrina</a:t>
            </a:r>
            <a:r>
              <a:rPr lang="en-GB" sz="2000" dirty="0"/>
              <a:t>-Victoria IGNAT</a:t>
            </a:r>
            <a:endParaRPr lang="en-GB" sz="2000"/>
          </a:p>
          <a:p>
            <a:pPr>
              <a:lnSpc>
                <a:spcPct val="90000"/>
              </a:lnSpc>
            </a:pPr>
            <a:r>
              <a:rPr lang="en-GB" sz="2000" dirty="0"/>
              <a:t>Master AAIE, </a:t>
            </a:r>
            <a:r>
              <a:rPr lang="en-GB" sz="2000" dirty="0" err="1"/>
              <a:t>anul</a:t>
            </a:r>
            <a:r>
              <a:rPr lang="en-GB" sz="2000" dirty="0"/>
              <a:t> I</a:t>
            </a:r>
            <a:endParaRPr lang="en-GB" sz="2000"/>
          </a:p>
        </p:txBody>
      </p:sp>
      <p:pic>
        <p:nvPicPr>
          <p:cNvPr id="4" name="Picture 3" descr="Small blue flowers">
            <a:extLst>
              <a:ext uri="{FF2B5EF4-FFF2-40B4-BE49-F238E27FC236}">
                <a16:creationId xmlns="" xmlns:a16="http://schemas.microsoft.com/office/drawing/2014/main" id="{260F6017-E7B8-2AAF-44BA-5EFFC7B1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2" r="20980" b="-1"/>
          <a:stretch/>
        </p:blipFill>
        <p:spPr>
          <a:xfrm>
            <a:off x="7878475" y="10"/>
            <a:ext cx="431352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="" xmlns:a16="http://schemas.microsoft.com/office/drawing/2014/main" id="{DD60DF7B-4433-3403-2424-E3088981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2142"/>
            <a:ext cx="2743200" cy="820511"/>
          </a:xfrm>
          <a:prstGeom prst="rect">
            <a:avLst/>
          </a:prstGeom>
        </p:spPr>
      </p:pic>
      <p:pic>
        <p:nvPicPr>
          <p:cNvPr id="6" name="Picture 6" descr="A picture containing text, tableware, plate, clipart&#10;&#10;Description automatically generated">
            <a:extLst>
              <a:ext uri="{FF2B5EF4-FFF2-40B4-BE49-F238E27FC236}">
                <a16:creationId xmlns="" xmlns:a16="http://schemas.microsoft.com/office/drawing/2014/main" id="{C5389966-5200-A4A6-250E-700E24A9D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373" y="283759"/>
            <a:ext cx="2033393" cy="77903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55BD1294-32D9-5D17-6632-DCC522814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22" r="380" b="12590"/>
          <a:stretch/>
        </p:blipFill>
        <p:spPr>
          <a:xfrm>
            <a:off x="6523567" y="2164698"/>
            <a:ext cx="1354908" cy="11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171" y="171974"/>
            <a:ext cx="3736522" cy="65556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/>
              <a:t>else if (temp &lt;10 &amp; </a:t>
            </a:r>
            <a:r>
              <a:rPr lang="en-US" sz="1200" dirty="0" err="1" smtClean="0"/>
              <a:t>HumidValue</a:t>
            </a:r>
            <a:r>
              <a:rPr lang="en-US" sz="1200" dirty="0" smtClean="0"/>
              <a:t> &lt; 20){</a:t>
            </a:r>
          </a:p>
          <a:p>
            <a:r>
              <a:rPr lang="en-US" sz="1200" dirty="0" smtClean="0"/>
              <a:t>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</a:t>
            </a:r>
            <a:r>
              <a:rPr lang="en-US" sz="1200" dirty="0" err="1" smtClean="0"/>
              <a:t>redLED</a:t>
            </a:r>
            <a:r>
              <a:rPr lang="en-US" sz="1200" dirty="0" smtClean="0"/>
              <a:t>, HIGH);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HIGH);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    for (</a:t>
            </a:r>
            <a:r>
              <a:rPr lang="en-US" sz="1200" dirty="0" err="1" smtClean="0"/>
              <a:t>i</a:t>
            </a:r>
            <a:r>
              <a:rPr lang="en-US" sz="1200" dirty="0" smtClean="0"/>
              <a:t> = 0; </a:t>
            </a:r>
            <a:r>
              <a:rPr lang="en-US" sz="1200" dirty="0" err="1" smtClean="0"/>
              <a:t>i</a:t>
            </a:r>
            <a:r>
              <a:rPr lang="en-US" sz="1200" dirty="0" smtClean="0"/>
              <a:t> &lt;200; </a:t>
            </a:r>
            <a:r>
              <a:rPr lang="en-US" sz="1200" dirty="0" err="1" smtClean="0"/>
              <a:t>i</a:t>
            </a:r>
            <a:r>
              <a:rPr lang="en-US" sz="1200" dirty="0" smtClean="0"/>
              <a:t>++)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HIGH) ;</a:t>
            </a:r>
          </a:p>
          <a:p>
            <a:r>
              <a:rPr lang="en-US" sz="1200" dirty="0" smtClean="0"/>
              <a:t>        delay (2) ;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LOW) ;</a:t>
            </a:r>
          </a:p>
          <a:p>
            <a:r>
              <a:rPr lang="en-US" sz="1200" dirty="0" smtClean="0"/>
              <a:t>        delay (2) ;</a:t>
            </a:r>
          </a:p>
          <a:p>
            <a:r>
              <a:rPr lang="en-US" sz="1200" dirty="0" smtClean="0"/>
              <a:t>    }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</a:t>
            </a:r>
            <a:r>
              <a:rPr lang="en-US" sz="1200" dirty="0" err="1" smtClean="0"/>
              <a:t>greenLED</a:t>
            </a:r>
            <a:r>
              <a:rPr lang="en-US" sz="1200" dirty="0" smtClean="0"/>
              <a:t>, LOW);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lcd.clear</a:t>
            </a:r>
            <a:r>
              <a:rPr lang="en-US" sz="1200" dirty="0" smtClean="0"/>
              <a:t>();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lcd.begin</a:t>
            </a:r>
            <a:r>
              <a:rPr lang="en-US" sz="1200" dirty="0" smtClean="0"/>
              <a:t>(16,2);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lcd.setCursor</a:t>
            </a:r>
            <a:r>
              <a:rPr lang="en-US" sz="1200" dirty="0" smtClean="0"/>
              <a:t>(0,0);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lcd.print</a:t>
            </a:r>
            <a:r>
              <a:rPr lang="en-US" sz="1200" dirty="0" smtClean="0"/>
              <a:t>("Temp low!");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lcd.setCursor</a:t>
            </a:r>
            <a:r>
              <a:rPr lang="en-US" sz="1200" dirty="0" smtClean="0"/>
              <a:t>(0,1);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lcd.print</a:t>
            </a:r>
            <a:r>
              <a:rPr lang="en-US" sz="1200" dirty="0" smtClean="0"/>
              <a:t>("Humid low!");</a:t>
            </a:r>
          </a:p>
          <a:p>
            <a:r>
              <a:rPr lang="en-US" sz="1200" dirty="0" smtClean="0"/>
              <a:t>    delay(2000);</a:t>
            </a:r>
          </a:p>
          <a:p>
            <a:r>
              <a:rPr lang="en-US" sz="1200" dirty="0" smtClean="0"/>
              <a:t>} </a:t>
            </a:r>
          </a:p>
          <a:p>
            <a:r>
              <a:rPr lang="en-US" sz="1200" dirty="0" smtClean="0"/>
              <a:t>else if (temp &lt;10 &amp; </a:t>
            </a:r>
            <a:r>
              <a:rPr lang="en-US" sz="1200" dirty="0" err="1" smtClean="0"/>
              <a:t>HumidValue</a:t>
            </a:r>
            <a:r>
              <a:rPr lang="en-US" sz="1200" dirty="0" smtClean="0"/>
              <a:t> &lt;= 80 &amp; </a:t>
            </a:r>
            <a:r>
              <a:rPr lang="en-US" sz="1200" dirty="0" err="1" smtClean="0"/>
              <a:t>HumidValue</a:t>
            </a:r>
            <a:r>
              <a:rPr lang="en-US" sz="1200" dirty="0" smtClean="0"/>
              <a:t> &gt;= 20){</a:t>
            </a:r>
          </a:p>
          <a:p>
            <a:r>
              <a:rPr lang="en-US" sz="1200" dirty="0" smtClean="0"/>
              <a:t>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</a:t>
            </a:r>
            <a:r>
              <a:rPr lang="en-US" sz="1200" dirty="0" err="1" smtClean="0"/>
              <a:t>redLED</a:t>
            </a:r>
            <a:r>
              <a:rPr lang="en-US" sz="1200" dirty="0" smtClean="0"/>
              <a:t>, HIGH);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HIGH);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i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    for (</a:t>
            </a:r>
            <a:r>
              <a:rPr lang="en-US" sz="1200" dirty="0" err="1" smtClean="0"/>
              <a:t>i</a:t>
            </a:r>
            <a:r>
              <a:rPr lang="en-US" sz="1200" dirty="0" smtClean="0"/>
              <a:t> = 0; </a:t>
            </a:r>
            <a:r>
              <a:rPr lang="en-US" sz="1200" dirty="0" err="1" smtClean="0"/>
              <a:t>i</a:t>
            </a:r>
            <a:r>
              <a:rPr lang="en-US" sz="1200" dirty="0" smtClean="0"/>
              <a:t> &lt;200; </a:t>
            </a:r>
            <a:r>
              <a:rPr lang="en-US" sz="1200" dirty="0" err="1" smtClean="0"/>
              <a:t>i</a:t>
            </a:r>
            <a:r>
              <a:rPr lang="en-US" sz="1200" dirty="0" smtClean="0"/>
              <a:t>++)</a:t>
            </a:r>
          </a:p>
          <a:p>
            <a:r>
              <a:rPr lang="en-US" sz="1200" dirty="0" smtClean="0"/>
              <a:t>    {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HIGH) ;</a:t>
            </a:r>
          </a:p>
          <a:p>
            <a:r>
              <a:rPr lang="en-US" sz="1200" dirty="0" smtClean="0"/>
              <a:t>        delay (2) ;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(buzzer, LOW) ;</a:t>
            </a:r>
          </a:p>
          <a:p>
            <a:r>
              <a:rPr lang="en-US" sz="1200" dirty="0" smtClean="0"/>
              <a:t>        delay (2) ;</a:t>
            </a:r>
          </a:p>
          <a:p>
            <a:r>
              <a:rPr lang="en-US" sz="1200" dirty="0" smtClean="0"/>
              <a:t>    }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digitalWrite</a:t>
            </a:r>
            <a:r>
              <a:rPr lang="en-US" sz="1200" dirty="0" smtClean="0"/>
              <a:t> (</a:t>
            </a:r>
            <a:r>
              <a:rPr lang="en-US" sz="1200" dirty="0" err="1" smtClean="0"/>
              <a:t>greenLED</a:t>
            </a:r>
            <a:r>
              <a:rPr lang="en-US" sz="1200" dirty="0" smtClean="0"/>
              <a:t>, LOW);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4109357" y="167728"/>
            <a:ext cx="3891643" cy="65556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("Plant is NOT OK");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("Temp low!");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/>
              <a:t>} </a:t>
            </a:r>
          </a:p>
          <a:p>
            <a:r>
              <a:rPr lang="en-US" sz="1200" dirty="0"/>
              <a:t>else if (temp &gt;= 10 &amp; temp &lt;35 &amp; </a:t>
            </a:r>
            <a:r>
              <a:rPr lang="en-US" sz="1200" dirty="0" err="1"/>
              <a:t>HumidValue</a:t>
            </a:r>
            <a:r>
              <a:rPr lang="en-US" sz="1200" dirty="0"/>
              <a:t> &gt; 80){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("Plant is NOT OK");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("Humid high!");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8112579" y="175368"/>
            <a:ext cx="3897085" cy="65556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else if (temp &gt;= 10 &amp; temp &lt; 35 &amp; </a:t>
            </a:r>
            <a:r>
              <a:rPr lang="en-US" sz="1200" dirty="0" err="1"/>
              <a:t>HumidValue</a:t>
            </a:r>
            <a:r>
              <a:rPr lang="en-US" sz="1200" dirty="0"/>
              <a:t> &lt; 20){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("Plant is NOT OK");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("Humid low!");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 smtClean="0"/>
              <a:t>else </a:t>
            </a:r>
            <a:endParaRPr lang="en-US" sz="1200" dirty="0"/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("Plant is OK");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(":)");</a:t>
            </a:r>
          </a:p>
          <a:p>
            <a:r>
              <a:rPr lang="en-US" sz="1200" dirty="0" smtClean="0"/>
              <a:t>    </a:t>
            </a:r>
            <a:r>
              <a:rPr lang="en-US" sz="1200" dirty="0"/>
              <a:t>delay(1000);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00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="" xmlns:a16="http://schemas.microsoft.com/office/drawing/2014/main" id="{BDBA208C-B4CE-4D89-A09B-55B6D3D15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BD44801E-D426-4372-9129-ED47EE43C7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="" xmlns:a16="http://schemas.microsoft.com/office/drawing/2014/main" id="{4C0342DB-4E68-4518-8C8B-51943E8D7A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5612409 w 12192000"/>
              <a:gd name="connsiteY37" fmla="*/ 829759 h 6858000"/>
              <a:gd name="connsiteX38" fmla="*/ 5391285 w 12192000"/>
              <a:gd name="connsiteY38" fmla="*/ 833793 h 6858000"/>
              <a:gd name="connsiteX39" fmla="*/ 6620687 w 12192000"/>
              <a:gd name="connsiteY39" fmla="*/ 1222947 h 6858000"/>
              <a:gd name="connsiteX40" fmla="*/ 6557895 w 12192000"/>
              <a:gd name="connsiteY40" fmla="*/ 1308577 h 6858000"/>
              <a:gd name="connsiteX41" fmla="*/ 6815348 w 12192000"/>
              <a:gd name="connsiteY41" fmla="*/ 1401831 h 6858000"/>
              <a:gd name="connsiteX42" fmla="*/ 6878591 w 12192000"/>
              <a:gd name="connsiteY42" fmla="*/ 1494187 h 6858000"/>
              <a:gd name="connsiteX43" fmla="*/ 6799202 w 12192000"/>
              <a:gd name="connsiteY43" fmla="*/ 1486118 h 6858000"/>
              <a:gd name="connsiteX44" fmla="*/ 6731027 w 12192000"/>
              <a:gd name="connsiteY44" fmla="*/ 1503602 h 6858000"/>
              <a:gd name="connsiteX45" fmla="*/ 6759282 w 12192000"/>
              <a:gd name="connsiteY45" fmla="*/ 1621067 h 6858000"/>
              <a:gd name="connsiteX46" fmla="*/ 7123035 w 12192000"/>
              <a:gd name="connsiteY46" fmla="*/ 1772603 h 6858000"/>
              <a:gd name="connsiteX47" fmla="*/ 7155777 w 12192000"/>
              <a:gd name="connsiteY47" fmla="*/ 1821919 h 6858000"/>
              <a:gd name="connsiteX48" fmla="*/ 7112270 w 12192000"/>
              <a:gd name="connsiteY48" fmla="*/ 1856890 h 6858000"/>
              <a:gd name="connsiteX49" fmla="*/ 6994755 w 12192000"/>
              <a:gd name="connsiteY49" fmla="*/ 1874821 h 6858000"/>
              <a:gd name="connsiteX50" fmla="*/ 7159364 w 12192000"/>
              <a:gd name="connsiteY50" fmla="*/ 2042948 h 6858000"/>
              <a:gd name="connsiteX51" fmla="*/ 7219467 w 12192000"/>
              <a:gd name="connsiteY51" fmla="*/ 2089573 h 6858000"/>
              <a:gd name="connsiteX52" fmla="*/ 7322179 w 12192000"/>
              <a:gd name="connsiteY52" fmla="*/ 2161756 h 6858000"/>
              <a:gd name="connsiteX53" fmla="*/ 7323974 w 12192000"/>
              <a:gd name="connsiteY53" fmla="*/ 2183724 h 6858000"/>
              <a:gd name="connsiteX54" fmla="*/ 7184034 w 12192000"/>
              <a:gd name="connsiteY54" fmla="*/ 2261285 h 6858000"/>
              <a:gd name="connsiteX55" fmla="*/ 6931516 w 12192000"/>
              <a:gd name="connsiteY55" fmla="*/ 2240212 h 6858000"/>
              <a:gd name="connsiteX56" fmla="*/ 7304686 w 12192000"/>
              <a:gd name="connsiteY56" fmla="*/ 2355883 h 6858000"/>
              <a:gd name="connsiteX57" fmla="*/ 6096813 w 12192000"/>
              <a:gd name="connsiteY57" fmla="*/ 2080160 h 6858000"/>
              <a:gd name="connsiteX58" fmla="*/ 6173959 w 12192000"/>
              <a:gd name="connsiteY58" fmla="*/ 2152340 h 6858000"/>
              <a:gd name="connsiteX59" fmla="*/ 6596469 w 12192000"/>
              <a:gd name="connsiteY59" fmla="*/ 2342432 h 6858000"/>
              <a:gd name="connsiteX60" fmla="*/ 6716224 w 12192000"/>
              <a:gd name="connsiteY60" fmla="*/ 2461690 h 6858000"/>
              <a:gd name="connsiteX61" fmla="*/ 6841810 w 12192000"/>
              <a:gd name="connsiteY61" fmla="*/ 2527594 h 6858000"/>
              <a:gd name="connsiteX62" fmla="*/ 7018080 w 12192000"/>
              <a:gd name="connsiteY62" fmla="*/ 2526249 h 6858000"/>
              <a:gd name="connsiteX63" fmla="*/ 7143217 w 12192000"/>
              <a:gd name="connsiteY63" fmla="*/ 2627573 h 6858000"/>
              <a:gd name="connsiteX64" fmla="*/ 7012697 w 12192000"/>
              <a:gd name="connsiteY64" fmla="*/ 2649094 h 6858000"/>
              <a:gd name="connsiteX65" fmla="*/ 6859752 w 12192000"/>
              <a:gd name="connsiteY65" fmla="*/ 2632505 h 6858000"/>
              <a:gd name="connsiteX66" fmla="*/ 6529636 w 12192000"/>
              <a:gd name="connsiteY66" fmla="*/ 2637883 h 6858000"/>
              <a:gd name="connsiteX67" fmla="*/ 6340360 w 12192000"/>
              <a:gd name="connsiteY67" fmla="*/ 2657610 h 6858000"/>
              <a:gd name="connsiteX68" fmla="*/ 5905294 w 12192000"/>
              <a:gd name="connsiteY68" fmla="*/ 2623984 h 6858000"/>
              <a:gd name="connsiteX69" fmla="*/ 5930860 w 12192000"/>
              <a:gd name="connsiteY69" fmla="*/ 2710066 h 6858000"/>
              <a:gd name="connsiteX70" fmla="*/ 5914710 w 12192000"/>
              <a:gd name="connsiteY70" fmla="*/ 2784935 h 6858000"/>
              <a:gd name="connsiteX71" fmla="*/ 5908433 w 12192000"/>
              <a:gd name="connsiteY71" fmla="*/ 2947683 h 6858000"/>
              <a:gd name="connsiteX72" fmla="*/ 5912470 w 12192000"/>
              <a:gd name="connsiteY72" fmla="*/ 2974134 h 6858000"/>
              <a:gd name="connsiteX73" fmla="*/ 5815141 w 12192000"/>
              <a:gd name="connsiteY73" fmla="*/ 2991171 h 6858000"/>
              <a:gd name="connsiteX74" fmla="*/ 6395082 w 12192000"/>
              <a:gd name="connsiteY74" fmla="*/ 3329661 h 6858000"/>
              <a:gd name="connsiteX75" fmla="*/ 6007557 w 12192000"/>
              <a:gd name="connsiteY75" fmla="*/ 3243581 h 6858000"/>
              <a:gd name="connsiteX76" fmla="*/ 5955079 w 12192000"/>
              <a:gd name="connsiteY76" fmla="*/ 3385704 h 6858000"/>
              <a:gd name="connsiteX77" fmla="*/ 6137180 w 12192000"/>
              <a:gd name="connsiteY77" fmla="*/ 3512133 h 6858000"/>
              <a:gd name="connsiteX78" fmla="*/ 6204457 w 12192000"/>
              <a:gd name="connsiteY78" fmla="*/ 3762302 h 6858000"/>
              <a:gd name="connsiteX79" fmla="*/ 6171716 w 12192000"/>
              <a:gd name="connsiteY79" fmla="*/ 3990952 h 6858000"/>
              <a:gd name="connsiteX80" fmla="*/ 6093674 w 12192000"/>
              <a:gd name="connsiteY80" fmla="*/ 4063580 h 6858000"/>
              <a:gd name="connsiteX81" fmla="*/ 5980645 w 12192000"/>
              <a:gd name="connsiteY81" fmla="*/ 4194045 h 6858000"/>
              <a:gd name="connsiteX82" fmla="*/ 5910676 w 12192000"/>
              <a:gd name="connsiteY82" fmla="*/ 4274743 h 6858000"/>
              <a:gd name="connsiteX83" fmla="*/ 5667577 w 12192000"/>
              <a:gd name="connsiteY83" fmla="*/ 4243362 h 6858000"/>
              <a:gd name="connsiteX84" fmla="*/ 5991859 w 12192000"/>
              <a:gd name="connsiteY84" fmla="*/ 4448252 h 6858000"/>
              <a:gd name="connsiteX85" fmla="*/ 5729024 w 12192000"/>
              <a:gd name="connsiteY85" fmla="*/ 4422695 h 6858000"/>
              <a:gd name="connsiteX86" fmla="*/ 5643357 w 12192000"/>
              <a:gd name="connsiteY86" fmla="*/ 4437041 h 6858000"/>
              <a:gd name="connsiteX87" fmla="*/ 5692243 w 12192000"/>
              <a:gd name="connsiteY87" fmla="*/ 4503395 h 6858000"/>
              <a:gd name="connsiteX88" fmla="*/ 5885111 w 12192000"/>
              <a:gd name="connsiteY88" fmla="*/ 4615926 h 6858000"/>
              <a:gd name="connsiteX89" fmla="*/ 6282503 w 12192000"/>
              <a:gd name="connsiteY89" fmla="*/ 4920793 h 6858000"/>
              <a:gd name="connsiteX90" fmla="*/ 5897668 w 12192000"/>
              <a:gd name="connsiteY90" fmla="*/ 4780915 h 6858000"/>
              <a:gd name="connsiteX91" fmla="*/ 6303132 w 12192000"/>
              <a:gd name="connsiteY91" fmla="*/ 5094297 h 6858000"/>
              <a:gd name="connsiteX92" fmla="*/ 6393287 w 12192000"/>
              <a:gd name="connsiteY92" fmla="*/ 5198310 h 6858000"/>
              <a:gd name="connsiteX93" fmla="*/ 6575386 w 12192000"/>
              <a:gd name="connsiteY93" fmla="*/ 5456548 h 6858000"/>
              <a:gd name="connsiteX94" fmla="*/ 6566415 w 12192000"/>
              <a:gd name="connsiteY94" fmla="*/ 5485690 h 6858000"/>
              <a:gd name="connsiteX95" fmla="*/ 6356059 w 12192000"/>
              <a:gd name="connsiteY95" fmla="*/ 5443995 h 6858000"/>
              <a:gd name="connsiteX96" fmla="*/ 6628762 w 12192000"/>
              <a:gd name="connsiteY96" fmla="*/ 5660990 h 6858000"/>
              <a:gd name="connsiteX97" fmla="*/ 6910436 w 12192000"/>
              <a:gd name="connsiteY97" fmla="*/ 5827767 h 6858000"/>
              <a:gd name="connsiteX98" fmla="*/ 6710393 w 12192000"/>
              <a:gd name="connsiteY98" fmla="*/ 5802214 h 6858000"/>
              <a:gd name="connsiteX99" fmla="*/ 6435448 w 12192000"/>
              <a:gd name="connsiteY99" fmla="*/ 5706719 h 6858000"/>
              <a:gd name="connsiteX100" fmla="*/ 6339913 w 12192000"/>
              <a:gd name="connsiteY100" fmla="*/ 5742586 h 6858000"/>
              <a:gd name="connsiteX101" fmla="*/ 6600503 w 12192000"/>
              <a:gd name="connsiteY101" fmla="*/ 5900398 h 6858000"/>
              <a:gd name="connsiteX102" fmla="*/ 6749863 w 12192000"/>
              <a:gd name="connsiteY102" fmla="*/ 5973478 h 6858000"/>
              <a:gd name="connsiteX103" fmla="*/ 6809515 w 12192000"/>
              <a:gd name="connsiteY103" fmla="*/ 6029519 h 6858000"/>
              <a:gd name="connsiteX104" fmla="*/ 6979954 w 12192000"/>
              <a:gd name="connsiteY104" fmla="*/ 6229474 h 6858000"/>
              <a:gd name="connsiteX105" fmla="*/ 7480509 w 12192000"/>
              <a:gd name="connsiteY105" fmla="*/ 6447812 h 6858000"/>
              <a:gd name="connsiteX106" fmla="*/ 7948764 w 12192000"/>
              <a:gd name="connsiteY106" fmla="*/ 6719056 h 6858000"/>
              <a:gd name="connsiteX107" fmla="*/ 8221244 w 12192000"/>
              <a:gd name="connsiteY107" fmla="*/ 6848868 h 6858000"/>
              <a:gd name="connsiteX108" fmla="*/ 8242921 w 12192000"/>
              <a:gd name="connsiteY108" fmla="*/ 6858000 h 6858000"/>
              <a:gd name="connsiteX109" fmla="*/ 0 w 12192000"/>
              <a:gd name="connsiteY10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cubicBezTo>
                  <a:pt x="5921890" y="871005"/>
                  <a:pt x="5768044" y="843207"/>
                  <a:pt x="5612409" y="829759"/>
                </a:cubicBezTo>
                <a:cubicBezTo>
                  <a:pt x="5550064" y="824379"/>
                  <a:pt x="5482785" y="798825"/>
                  <a:pt x="5391285" y="833793"/>
                </a:cubicBezTo>
                <a:cubicBezTo>
                  <a:pt x="5805722" y="1012679"/>
                  <a:pt x="6250656" y="1001472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28ADE-B3AB-7025-D687-FB3A1C02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901525"/>
          </a:xfrm>
        </p:spPr>
        <p:txBody>
          <a:bodyPr>
            <a:normAutofit/>
          </a:bodyPr>
          <a:lstStyle/>
          <a:p>
            <a:r>
              <a:rPr lang="en-GB" dirty="0">
                <a:latin typeface="Century Gothic"/>
              </a:rPr>
              <a:t>Bill of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40EDE9-59AB-A35A-0A85-5860E2E2B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4942"/>
            <a:ext cx="5244709" cy="47720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 dirty="0">
                <a:latin typeface="Times New Roman"/>
                <a:cs typeface="Times New Roman"/>
              </a:rPr>
              <a:t>Arduino Uno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Display LCD</a:t>
            </a:r>
          </a:p>
          <a:p>
            <a:r>
              <a:rPr lang="en-GB" sz="2400" dirty="0">
                <a:latin typeface="Times New Roman"/>
                <a:cs typeface="Times New Roman"/>
              </a:rPr>
              <a:t>Breadboard</a:t>
            </a:r>
          </a:p>
          <a:p>
            <a:r>
              <a:rPr lang="en-GB" sz="2400" dirty="0">
                <a:latin typeface="Times New Roman"/>
                <a:cs typeface="Times New Roman"/>
              </a:rPr>
              <a:t>LED-</a:t>
            </a:r>
            <a:r>
              <a:rPr lang="en-GB" sz="2400" dirty="0" err="1">
                <a:latin typeface="Times New Roman"/>
                <a:cs typeface="Times New Roman"/>
              </a:rPr>
              <a:t>uri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LM35 </a:t>
            </a:r>
            <a:r>
              <a:rPr lang="en-GB" sz="2400" dirty="0" err="1">
                <a:latin typeface="Times New Roman"/>
                <a:cs typeface="Times New Roman"/>
              </a:rPr>
              <a:t>senzor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temperatură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Modul buzzer</a:t>
            </a:r>
          </a:p>
          <a:p>
            <a:r>
              <a:rPr lang="en-GB" sz="2400" dirty="0">
                <a:latin typeface="Times New Roman"/>
                <a:cs typeface="Times New Roman"/>
              </a:rPr>
              <a:t>Modul </a:t>
            </a:r>
            <a:r>
              <a:rPr lang="en-GB" sz="2400" dirty="0" err="1">
                <a:latin typeface="Times New Roman"/>
                <a:cs typeface="Times New Roman"/>
              </a:rPr>
              <a:t>senzor</a:t>
            </a:r>
            <a:r>
              <a:rPr lang="en-GB" sz="2400" dirty="0">
                <a:latin typeface="Times New Roman"/>
                <a:cs typeface="Times New Roman"/>
              </a:rPr>
              <a:t> de </a:t>
            </a:r>
            <a:r>
              <a:rPr lang="en-GB" sz="2400" dirty="0" err="1">
                <a:latin typeface="Times New Roman"/>
                <a:cs typeface="Times New Roman"/>
              </a:rPr>
              <a:t>umiditate</a:t>
            </a:r>
            <a:r>
              <a:rPr lang="en-GB" sz="2400" dirty="0">
                <a:latin typeface="Times New Roman"/>
                <a:cs typeface="Times New Roman"/>
              </a:rPr>
              <a:t> a </a:t>
            </a:r>
            <a:r>
              <a:rPr lang="en-GB" sz="2400" dirty="0" err="1">
                <a:latin typeface="Times New Roman"/>
                <a:cs typeface="Times New Roman"/>
              </a:rPr>
              <a:t>solului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 err="1">
                <a:latin typeface="Times New Roman"/>
                <a:cs typeface="Times New Roman"/>
              </a:rPr>
              <a:t>Rezistori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Fire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8" name="Picture 8" descr="A picture containing electronics&#10;&#10;Description automatically generated">
            <a:extLst>
              <a:ext uri="{FF2B5EF4-FFF2-40B4-BE49-F238E27FC236}">
                <a16:creationId xmlns="" xmlns:a16="http://schemas.microsoft.com/office/drawing/2014/main" id="{EAF1713C-8457-DB8E-A0A2-BCF53BB7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285" y="727822"/>
            <a:ext cx="1471986" cy="1077656"/>
          </a:xfrm>
          <a:prstGeom prst="rect">
            <a:avLst/>
          </a:prstGeom>
        </p:spPr>
      </p:pic>
      <p:pic>
        <p:nvPicPr>
          <p:cNvPr id="7" name="Picture 7" descr="Text, whiteboard&#10;&#10;Description automatically generated">
            <a:extLst>
              <a:ext uri="{FF2B5EF4-FFF2-40B4-BE49-F238E27FC236}">
                <a16:creationId xmlns="" xmlns:a16="http://schemas.microsoft.com/office/drawing/2014/main" id="{1BCD1089-8A7E-44E8-C40C-4C926561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871" y="439609"/>
            <a:ext cx="1930667" cy="1930667"/>
          </a:xfrm>
          <a:prstGeom prst="rect">
            <a:avLst/>
          </a:prstGeom>
        </p:spPr>
      </p:pic>
      <p:pic>
        <p:nvPicPr>
          <p:cNvPr id="5" name="Picture 6" descr="A picture containing electronics, circuit&#10;&#10;Description automatically generated">
            <a:extLst>
              <a:ext uri="{FF2B5EF4-FFF2-40B4-BE49-F238E27FC236}">
                <a16:creationId xmlns="" xmlns:a16="http://schemas.microsoft.com/office/drawing/2014/main" id="{BB1772CC-CC8F-401D-C23B-5C8EDB6CD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9" r="5262"/>
          <a:stretch/>
        </p:blipFill>
        <p:spPr>
          <a:xfrm>
            <a:off x="9603981" y="2014335"/>
            <a:ext cx="2333940" cy="262032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3EAB525A-E64F-73F6-AF6F-3B70D62A8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91" y="2482698"/>
            <a:ext cx="1234989" cy="1245427"/>
          </a:xfrm>
          <a:prstGeom prst="rect">
            <a:avLst/>
          </a:prstGeom>
        </p:spPr>
      </p:pic>
      <p:pic>
        <p:nvPicPr>
          <p:cNvPr id="10" name="Picture 11" descr="A picture containing electronics&#10;&#10;Description automatically generated">
            <a:extLst>
              <a:ext uri="{FF2B5EF4-FFF2-40B4-BE49-F238E27FC236}">
                <a16:creationId xmlns="" xmlns:a16="http://schemas.microsoft.com/office/drawing/2014/main" id="{A64D4F43-5D53-9F74-7E98-3385FAA46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864" y="4865317"/>
            <a:ext cx="1793310" cy="180374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EE4BDF75-4994-ADE6-7D0A-2D506372B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482" y="5370791"/>
            <a:ext cx="947803" cy="93736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="" xmlns:a16="http://schemas.microsoft.com/office/drawing/2014/main" id="{8E713A78-D095-D92B-09F2-2672DFDAF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6564" y="4357756"/>
            <a:ext cx="1020873" cy="101303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="" xmlns:a16="http://schemas.microsoft.com/office/drawing/2014/main" id="{A20C344D-2A78-C953-7CA6-661CFFDD4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7934" y="5020579"/>
            <a:ext cx="1501036" cy="1159196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="" xmlns:a16="http://schemas.microsoft.com/office/drawing/2014/main" id="{7E40AE34-B4B1-5E36-175D-C554166679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7934" y="3424824"/>
            <a:ext cx="1448844" cy="1438406"/>
          </a:xfrm>
          <a:prstGeom prst="rect">
            <a:avLst/>
          </a:prstGeom>
        </p:spPr>
      </p:pic>
      <p:pic>
        <p:nvPicPr>
          <p:cNvPr id="17" name="Picture 18" descr="A picture containing thread&#10;&#10;Description automatically generated">
            <a:extLst>
              <a:ext uri="{FF2B5EF4-FFF2-40B4-BE49-F238E27FC236}">
                <a16:creationId xmlns="" xmlns:a16="http://schemas.microsoft.com/office/drawing/2014/main" id="{D1A1CDFF-0349-3DC4-4796-F6DE06BF00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6428" y="2255728"/>
            <a:ext cx="1375776" cy="13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="" xmlns:a16="http://schemas.microsoft.com/office/drawing/2014/main" id="{94C5663A-0CE3-4AEE-B47E-FB68D9EBFE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2EFEAA-52D4-5ADF-B3D3-DA3F1075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949695" cy="931005"/>
          </a:xfrm>
        </p:spPr>
        <p:txBody>
          <a:bodyPr>
            <a:normAutofit/>
          </a:bodyPr>
          <a:lstStyle/>
          <a:p>
            <a:r>
              <a:rPr lang="en-GB" dirty="0" err="1">
                <a:latin typeface="Century Gothic"/>
              </a:rPr>
              <a:t>Îmbunătățiri</a:t>
            </a:r>
            <a:r>
              <a:rPr lang="en-GB" dirty="0">
                <a:latin typeface="Century Gothic"/>
              </a:rPr>
              <a:t> </a:t>
            </a:r>
            <a:r>
              <a:rPr lang="en-GB" dirty="0" err="1">
                <a:latin typeface="Century Gothic"/>
              </a:rPr>
              <a:t>viitoare</a:t>
            </a:r>
            <a:endParaRPr lang="en-GB" dirty="0">
              <a:latin typeface="Century Gothic"/>
            </a:endParaRPr>
          </a:p>
        </p:txBody>
      </p:sp>
      <p:pic>
        <p:nvPicPr>
          <p:cNvPr id="20" name="Picture 20" descr="A picture containing diagram&#10;&#10;Description automatically generated">
            <a:extLst>
              <a:ext uri="{FF2B5EF4-FFF2-40B4-BE49-F238E27FC236}">
                <a16:creationId xmlns="" xmlns:a16="http://schemas.microsoft.com/office/drawing/2014/main" id="{3E4FD684-B9E2-BF7A-4C6E-A337A12D0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2" r="-170" b="8871"/>
          <a:stretch/>
        </p:blipFill>
        <p:spPr>
          <a:xfrm>
            <a:off x="6619028" y="876310"/>
            <a:ext cx="4856191" cy="4468565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  <p:graphicFrame>
        <p:nvGraphicFramePr>
          <p:cNvPr id="17" name="Content Placeholder 2">
            <a:extLst>
              <a:ext uri="{FF2B5EF4-FFF2-40B4-BE49-F238E27FC236}">
                <a16:creationId xmlns="" xmlns:a16="http://schemas.microsoft.com/office/drawing/2014/main" id="{ED6E1019-FDCF-0A14-0CF7-C062A842D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64371"/>
              </p:ext>
            </p:extLst>
          </p:nvPr>
        </p:nvGraphicFramePr>
        <p:xfrm>
          <a:off x="838201" y="1355541"/>
          <a:ext cx="5950694" cy="5240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45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79BB35BC-D5C2-4C8B-A22A-A71E619191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6C2389-C204-D60D-96D6-0C619E7E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350" y="114604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 err="1">
                <a:latin typeface="Century Gothic"/>
              </a:rPr>
              <a:t>Bibliografie</a:t>
            </a:r>
            <a:endParaRPr lang="en-GB">
              <a:latin typeface="Century Gothic"/>
            </a:endParaRPr>
          </a:p>
        </p:txBody>
      </p:sp>
      <p:pic>
        <p:nvPicPr>
          <p:cNvPr id="40" name="Picture 40" descr="A picture containing icon&#10;&#10;Description automatically generated">
            <a:extLst>
              <a:ext uri="{FF2B5EF4-FFF2-40B4-BE49-F238E27FC236}">
                <a16:creationId xmlns="" xmlns:a16="http://schemas.microsoft.com/office/drawing/2014/main" id="{54C1510F-15AF-2570-D4F2-B6D9423B6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7" r="10424"/>
          <a:stretch/>
        </p:blipFill>
        <p:spPr>
          <a:xfrm>
            <a:off x="2" y="720255"/>
            <a:ext cx="4331611" cy="4749443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B2C413C-C567-35B3-74C2-C2959FEE2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226" y="1591875"/>
            <a:ext cx="8023708" cy="432383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3"/>
              </a:rPr>
              <a:t>https://espacepourlavie.ca/en/humidity-temperature-and-watering</a:t>
            </a:r>
            <a:r>
              <a:rPr lang="en-GB" sz="1600" dirty="0">
                <a:ea typeface="+mn-lt"/>
                <a:cs typeface="+mn-lt"/>
              </a:rPr>
              <a:t> 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4"/>
              </a:rPr>
              <a:t>https://www.ti.com/lit/ds/symlink/lm35.pdf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5"/>
              </a:rPr>
              <a:t>https://ardushop.ro/ro/home/44-modul-senzor-umiditate-sol-higrometru.html?search_query=NDGWBX_hygro&amp;results=2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6"/>
              </a:rPr>
              <a:t>https://ardushop.ro/ro/home/89-modul-buzzer.html?search_query=DIHMTD_Buzz-pasiv&amp;results=28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7"/>
              </a:rPr>
              <a:t>https://ardushop.ro/ro/electronica/36-lcd-1602.html?search_query=RFXVIY_LCD_1602blue&amp;results=45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8"/>
              </a:rPr>
              <a:t>https://www.arduino.cc/en/Tutorial/BuiltInExamples/AnalogInput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9"/>
              </a:rPr>
              <a:t>https://www.electronicwings.com/arduino/lm35-interfacing-with-arduino-uno</a:t>
            </a:r>
            <a:r>
              <a:rPr lang="en-GB" sz="1600" dirty="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10"/>
              </a:rPr>
              <a:t>https://create.arduino.cc/projecthub/MisterBotBreak/how-to-use-a-soil-moisture-sensor-ce769b</a:t>
            </a:r>
            <a:r>
              <a:rPr lang="en-GB" sz="1600" dirty="0">
                <a:ea typeface="+mn-lt"/>
                <a:cs typeface="+mn-lt"/>
              </a:rPr>
              <a:t> </a:t>
            </a:r>
            <a:endParaRPr lang="en-GB" sz="1600" dirty="0" smtClean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11"/>
              </a:rPr>
              <a:t>https://www.arduino.cc/reference/en/libraries/liquidcrystal/liquidcrystal</a:t>
            </a:r>
            <a:r>
              <a:rPr lang="en-GB" sz="1600" dirty="0" smtClean="0">
                <a:ea typeface="+mn-lt"/>
                <a:cs typeface="+mn-lt"/>
                <a:hlinkClick r:id="rId11"/>
              </a:rPr>
              <a:t>/</a:t>
            </a:r>
            <a:r>
              <a:rPr lang="en-GB" sz="1600" dirty="0" smtClean="0">
                <a:ea typeface="+mn-lt"/>
                <a:cs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12"/>
              </a:rPr>
              <a:t>https://www.arduino.cc/reference/en/language/functions/math/map</a:t>
            </a:r>
            <a:r>
              <a:rPr lang="en-GB" sz="1600" dirty="0" smtClean="0">
                <a:ea typeface="+mn-lt"/>
                <a:cs typeface="+mn-lt"/>
                <a:hlinkClick r:id="rId12"/>
              </a:rPr>
              <a:t>/</a:t>
            </a:r>
            <a:r>
              <a:rPr lang="en-GB" sz="1600" dirty="0" smtClean="0">
                <a:ea typeface="+mn-lt"/>
                <a:cs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13"/>
              </a:rPr>
              <a:t>https://lastminuteengineers.com/soil-moisture-sensor-arduino-tutorial</a:t>
            </a:r>
            <a:r>
              <a:rPr lang="en-GB" sz="1600" dirty="0" smtClean="0">
                <a:ea typeface="+mn-lt"/>
                <a:cs typeface="+mn-lt"/>
                <a:hlinkClick r:id="rId13"/>
              </a:rPr>
              <a:t>/</a:t>
            </a:r>
            <a:r>
              <a:rPr lang="en-GB" sz="1600" dirty="0" smtClean="0">
                <a:ea typeface="+mn-lt"/>
                <a:cs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GB" sz="1600" dirty="0">
                <a:ea typeface="+mn-lt"/>
                <a:cs typeface="+mn-lt"/>
                <a:hlinkClick r:id="rId14"/>
              </a:rPr>
              <a:t>https://www.makerguides.com/lm35-arduino-tutorial</a:t>
            </a:r>
            <a:r>
              <a:rPr lang="en-GB" sz="1600" dirty="0" smtClean="0">
                <a:ea typeface="+mn-lt"/>
                <a:cs typeface="+mn-lt"/>
                <a:hlinkClick r:id="rId14"/>
              </a:rPr>
              <a:t>/</a:t>
            </a:r>
            <a:r>
              <a:rPr lang="en-GB" sz="1600" dirty="0" smtClean="0">
                <a:ea typeface="+mn-lt"/>
                <a:cs typeface="+mn-lt"/>
              </a:rPr>
              <a:t> </a:t>
            </a:r>
            <a:endParaRPr lang="en-GB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4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009D6D5-DAC2-4A8B-A17A-E206B9012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E346AB-8BF0-69B9-934C-803B52F1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 err="1">
                <a:latin typeface="Century Gothic"/>
              </a:rPr>
              <a:t>Cuprins</a:t>
            </a:r>
            <a:endParaRPr lang="en-GB"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248E1-E14D-BF41-D968-604350DF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0941"/>
            <a:ext cx="4619621" cy="43760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 dirty="0" err="1">
                <a:latin typeface="Times New Roman"/>
                <a:cs typeface="Times New Roman"/>
              </a:rPr>
              <a:t>Obiectivul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proiectului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Schema bloc</a:t>
            </a:r>
          </a:p>
          <a:p>
            <a:r>
              <a:rPr lang="en-GB" sz="2400" dirty="0">
                <a:latin typeface="Times New Roman"/>
                <a:cs typeface="Times New Roman"/>
              </a:rPr>
              <a:t>Schema de </a:t>
            </a:r>
            <a:r>
              <a:rPr lang="en-GB" sz="2400" dirty="0" err="1">
                <a:latin typeface="Times New Roman"/>
                <a:cs typeface="Times New Roman"/>
              </a:rPr>
              <a:t>conexiuni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 err="1">
                <a:latin typeface="Times New Roman"/>
                <a:cs typeface="Times New Roman"/>
              </a:rPr>
              <a:t>Funcționare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 err="1">
                <a:latin typeface="Times New Roman"/>
                <a:cs typeface="Times New Roman"/>
              </a:rPr>
              <a:t>Simulări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 err="1">
                <a:latin typeface="Times New Roman"/>
                <a:cs typeface="Times New Roman"/>
              </a:rPr>
              <a:t>Codul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>
                <a:latin typeface="Times New Roman"/>
                <a:cs typeface="Times New Roman"/>
              </a:rPr>
              <a:t>Bill of materials</a:t>
            </a:r>
          </a:p>
          <a:p>
            <a:r>
              <a:rPr lang="en-GB" sz="2400" dirty="0" err="1">
                <a:latin typeface="Times New Roman"/>
                <a:cs typeface="Times New Roman"/>
              </a:rPr>
              <a:t>Îmbunătățiri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viitoare</a:t>
            </a:r>
            <a:endParaRPr lang="en-GB" sz="2400" dirty="0">
              <a:latin typeface="Times New Roman"/>
              <a:cs typeface="Times New Roman"/>
            </a:endParaRPr>
          </a:p>
          <a:p>
            <a:r>
              <a:rPr lang="en-GB" sz="2400" dirty="0" err="1">
                <a:latin typeface="Times New Roman"/>
                <a:cs typeface="Times New Roman"/>
              </a:rPr>
              <a:t>Bibliografie</a:t>
            </a:r>
            <a:endParaRPr lang="en-GB" sz="2400" dirty="0">
              <a:latin typeface="Times New Roman"/>
              <a:cs typeface="Times New Roman"/>
            </a:endParaRPr>
          </a:p>
        </p:txBody>
      </p:sp>
      <p:pic>
        <p:nvPicPr>
          <p:cNvPr id="5" name="Picture 5" descr="A picture containing plant, green, vegetable&#10;&#10;Description automatically generated">
            <a:extLst>
              <a:ext uri="{FF2B5EF4-FFF2-40B4-BE49-F238E27FC236}">
                <a16:creationId xmlns="" xmlns:a16="http://schemas.microsoft.com/office/drawing/2014/main" id="{E8A17AF3-057F-8B6D-AF07-5FF59BC7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6" r="335"/>
          <a:stretch/>
        </p:blipFill>
        <p:spPr>
          <a:xfrm>
            <a:off x="7903028" y="0"/>
            <a:ext cx="4288971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0D79085-890B-5E81-F8F1-A612DF7D9780}"/>
              </a:ext>
            </a:extLst>
          </p:cNvPr>
          <p:cNvSpPr txBox="1"/>
          <p:nvPr/>
        </p:nvSpPr>
        <p:spPr>
          <a:xfrm>
            <a:off x="7114784" y="262629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3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="" xmlns:a16="http://schemas.microsoft.com/office/drawing/2014/main" id="{AA359C7D-4B45-49B7-B3C2-04217BBCD3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A0DE92DF-4769-4DE9-93FD-EE312718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-711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B7981-FC9D-D3EA-5262-48597241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46" y="146676"/>
            <a:ext cx="3964008" cy="1518838"/>
          </a:xfrm>
        </p:spPr>
        <p:txBody>
          <a:bodyPr>
            <a:normAutofit/>
          </a:bodyPr>
          <a:lstStyle/>
          <a:p>
            <a:r>
              <a:rPr lang="en-GB" dirty="0" err="1">
                <a:latin typeface="Century Gothic"/>
              </a:rPr>
              <a:t>Obiectivul</a:t>
            </a:r>
            <a:r>
              <a:rPr lang="en-GB" dirty="0">
                <a:latin typeface="Century Gothic"/>
              </a:rPr>
              <a:t> </a:t>
            </a:r>
            <a:r>
              <a:rPr lang="en-GB" dirty="0" err="1">
                <a:latin typeface="Century Gothic"/>
              </a:rPr>
              <a:t>proiectului</a:t>
            </a:r>
            <a:endParaRPr lang="en-GB" dirty="0">
              <a:latin typeface="Century Gothic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C5DCEA7-F991-CEB4-3764-95591CA16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45" y="1649186"/>
            <a:ext cx="7314641" cy="433988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GB" sz="2400" dirty="0" err="1">
                <a:latin typeface="Times New Roman"/>
                <a:cs typeface="Times New Roman"/>
              </a:rPr>
              <a:t>Monitorizarea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temperaturii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ambientale</a:t>
            </a:r>
            <a:r>
              <a:rPr lang="en-GB" sz="2400" dirty="0">
                <a:latin typeface="Times New Roman"/>
                <a:cs typeface="Times New Roman"/>
              </a:rPr>
              <a:t> din </a:t>
            </a:r>
            <a:r>
              <a:rPr lang="en-GB" sz="2400" dirty="0" err="1">
                <a:latin typeface="Times New Roman"/>
                <a:cs typeface="Times New Roman"/>
              </a:rPr>
              <a:t>apropierea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unei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plante</a:t>
            </a:r>
            <a:endParaRPr lang="en-GB" sz="2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GB" sz="2400" dirty="0" err="1">
                <a:latin typeface="Times New Roman"/>
                <a:cs typeface="Times New Roman"/>
              </a:rPr>
              <a:t>Monitorizarea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umidității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solului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acelei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plante</a:t>
            </a:r>
            <a:endParaRPr lang="en-GB" sz="2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GB" sz="2400" dirty="0" err="1">
                <a:latin typeface="Times New Roman"/>
                <a:cs typeface="Times New Roman"/>
              </a:rPr>
              <a:t>Starea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plantei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este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evidențiată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printr</a:t>
            </a:r>
            <a:r>
              <a:rPr lang="en-GB" sz="2400" dirty="0">
                <a:latin typeface="Times New Roman"/>
                <a:cs typeface="Times New Roman"/>
              </a:rPr>
              <a:t>-un LED </a:t>
            </a:r>
            <a:r>
              <a:rPr lang="en-GB" sz="2400" dirty="0" err="1">
                <a:latin typeface="Times New Roman"/>
                <a:cs typeface="Times New Roman"/>
              </a:rPr>
              <a:t>și</a:t>
            </a:r>
            <a:r>
              <a:rPr lang="en-GB" sz="2400" dirty="0">
                <a:latin typeface="Times New Roman"/>
                <a:cs typeface="Times New Roman"/>
              </a:rPr>
              <a:t> un </a:t>
            </a:r>
            <a:r>
              <a:rPr lang="en-GB" sz="2400" dirty="0" err="1">
                <a:latin typeface="Times New Roman"/>
                <a:cs typeface="Times New Roman"/>
              </a:rPr>
              <a:t>mesaj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afișat</a:t>
            </a:r>
            <a:endParaRPr lang="en-GB" sz="2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GB" sz="2400" dirty="0" err="1">
                <a:latin typeface="Times New Roman"/>
                <a:cs typeface="Times New Roman"/>
              </a:rPr>
              <a:t>Umiditatea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solului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prea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mică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sau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prea</a:t>
            </a:r>
            <a:r>
              <a:rPr lang="en-GB" sz="2400" dirty="0">
                <a:latin typeface="Times New Roman"/>
                <a:cs typeface="Times New Roman"/>
              </a:rPr>
              <a:t> mare </a:t>
            </a:r>
            <a:r>
              <a:rPr lang="ro-RO" sz="2400" dirty="0">
                <a:latin typeface="Times New Roman"/>
                <a:cs typeface="Times New Roman"/>
              </a:rPr>
              <a:t>și temperatura prea mică sau prea mare sunt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semnalat</a:t>
            </a:r>
            <a:r>
              <a:rPr lang="ro-RO" sz="2400" dirty="0">
                <a:latin typeface="Times New Roman"/>
                <a:cs typeface="Times New Roman"/>
              </a:rPr>
              <a:t>e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acustic</a:t>
            </a:r>
            <a:r>
              <a:rPr lang="en-GB" sz="2400" dirty="0">
                <a:latin typeface="Times New Roman"/>
                <a:cs typeface="Times New Roman"/>
              </a:rPr>
              <a:t> </a:t>
            </a:r>
            <a:r>
              <a:rPr lang="en-GB" sz="2400" dirty="0" err="1">
                <a:latin typeface="Times New Roman"/>
                <a:cs typeface="Times New Roman"/>
              </a:rPr>
              <a:t>printr</a:t>
            </a:r>
            <a:r>
              <a:rPr lang="en-GB" sz="2400" dirty="0">
                <a:latin typeface="Times New Roman"/>
                <a:cs typeface="Times New Roman"/>
              </a:rPr>
              <a:t>-un buzzer</a:t>
            </a:r>
          </a:p>
          <a:p>
            <a:pPr>
              <a:lnSpc>
                <a:spcPct val="90000"/>
              </a:lnSpc>
            </a:pPr>
            <a:r>
              <a:rPr lang="en-GB" sz="2400" dirty="0" err="1">
                <a:latin typeface="Times New Roman"/>
                <a:cs typeface="Times New Roman"/>
              </a:rPr>
              <a:t>Repere</a:t>
            </a:r>
            <a:r>
              <a:rPr lang="en-GB" sz="2400" dirty="0">
                <a:latin typeface="Times New Roman"/>
                <a:cs typeface="Times New Roman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ro-RO" dirty="0">
                <a:latin typeface="Times New Roman"/>
                <a:ea typeface="+mn-lt"/>
                <a:cs typeface="+mn-lt"/>
              </a:rPr>
              <a:t>Temperatura adecvată: maxim 3</a:t>
            </a:r>
            <a:r>
              <a:rPr lang="en-US" dirty="0">
                <a:latin typeface="Times New Roman"/>
                <a:ea typeface="+mn-lt"/>
                <a:cs typeface="+mn-lt"/>
              </a:rPr>
              <a:t>5</a:t>
            </a:r>
            <a:r>
              <a:rPr lang="ro-RO" dirty="0">
                <a:latin typeface="Times New Roman"/>
                <a:ea typeface="+mn-lt"/>
                <a:cs typeface="+mn-lt"/>
              </a:rPr>
              <a:t>°C, minim 10 °C</a:t>
            </a:r>
          </a:p>
          <a:p>
            <a:pPr lvl="1">
              <a:lnSpc>
                <a:spcPct val="90000"/>
              </a:lnSpc>
            </a:pPr>
            <a:r>
              <a:rPr lang="ro-RO" dirty="0">
                <a:latin typeface="Times New Roman"/>
                <a:ea typeface="+mn-lt"/>
                <a:cs typeface="+mn-lt"/>
              </a:rPr>
              <a:t>Umiditatea solului adecvată: între 20 și 80%.</a:t>
            </a:r>
          </a:p>
        </p:txBody>
      </p:sp>
      <p:pic>
        <p:nvPicPr>
          <p:cNvPr id="14" name="Picture 15" descr="Icon&#10;&#10;Description automatically generated">
            <a:extLst>
              <a:ext uri="{FF2B5EF4-FFF2-40B4-BE49-F238E27FC236}">
                <a16:creationId xmlns="" xmlns:a16="http://schemas.microsoft.com/office/drawing/2014/main" id="{A4AEA8D6-19DB-0D7F-F00D-E4B3B5DAB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320" y="1532801"/>
            <a:ext cx="3274213" cy="32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/>
          <a:lstStyle/>
          <a:p>
            <a:r>
              <a:rPr lang="en-US" dirty="0">
                <a:latin typeface="+mn-lt"/>
              </a:rPr>
              <a:t>Schema bloc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4" y="1285873"/>
            <a:ext cx="682860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41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BD517D21-289D-4850-929A-9D0A854EA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mask">
            <a:extLst>
              <a:ext uri="{FF2B5EF4-FFF2-40B4-BE49-F238E27FC236}">
                <a16:creationId xmlns="" xmlns:a16="http://schemas.microsoft.com/office/drawing/2014/main" id="{69F2D923-FC6D-402C-AF7F-48E07A89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8599A5-FF65-D1FA-8D12-4B7937ED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99" y="2584966"/>
            <a:ext cx="2954636" cy="12409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Century Gothic"/>
              </a:rPr>
              <a:t>Schema de </a:t>
            </a:r>
            <a:r>
              <a:rPr lang="en-US" sz="3600" dirty="0" err="1">
                <a:latin typeface="Century Gothic"/>
              </a:rPr>
              <a:t>conexiuni</a:t>
            </a:r>
            <a:endParaRPr lang="en-US" dirty="0">
              <a:latin typeface="Century Gothic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="" xmlns:a16="http://schemas.microsoft.com/office/drawing/2014/main" id="{4D47805D-8536-D6CD-494D-BCB188C8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02" y="198761"/>
            <a:ext cx="8595800" cy="63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BD517D21-289D-4850-929A-9D0A854EA1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mask">
            <a:extLst>
              <a:ext uri="{FF2B5EF4-FFF2-40B4-BE49-F238E27FC236}">
                <a16:creationId xmlns="" xmlns:a16="http://schemas.microsoft.com/office/drawing/2014/main" id="{69F2D923-FC6D-402C-AF7F-48E07A8979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A23036-CF82-E17D-D357-068A7B19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173706"/>
            <a:ext cx="4614334" cy="63552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 err="1">
                <a:latin typeface="Century Gothic"/>
              </a:rPr>
              <a:t>Func</a:t>
            </a:r>
            <a:r>
              <a:rPr lang="ro-RO" sz="3600" dirty="0">
                <a:latin typeface="Century Gothic"/>
              </a:rPr>
              <a:t>t</a:t>
            </a:r>
            <a:r>
              <a:rPr lang="en-US" sz="3600" dirty="0" err="1">
                <a:latin typeface="Century Gothic"/>
              </a:rPr>
              <a:t>ionare</a:t>
            </a:r>
            <a:endParaRPr lang="en-US" sz="3600" dirty="0">
              <a:latin typeface="Century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670503"/>
            <a:ext cx="5918201" cy="275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M:\OneDrive\02_Master\1_2\01_Aplicatii_cu_sisteme_dedicate\Proiect\poze\WhatsApp Image 2022-06-11 at 11.45.15 (1)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6352" r="13962" b="2205"/>
          <a:stretch/>
        </p:blipFill>
        <p:spPr bwMode="auto">
          <a:xfrm>
            <a:off x="6094476" y="217308"/>
            <a:ext cx="3988657" cy="295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M:\OneDrive\02_Master\1_2\01_Aplicatii_cu_sisteme_dedicate\Proiect\poze\WhatsApp Image 2022-06-11 at 11.45.15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" t="15146" r="10994" b="5854"/>
          <a:stretch/>
        </p:blipFill>
        <p:spPr bwMode="auto">
          <a:xfrm>
            <a:off x="7742300" y="2253342"/>
            <a:ext cx="4317579" cy="311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:\OneDrive\02_Master\1_2\01_Aplicatii_cu_sisteme_dedicate\Proiect\poze\WhatsApp Image 2022-06-11 at 11.47.15 (2)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" t="10365" r="6250" b="4415"/>
          <a:stretch/>
        </p:blipFill>
        <p:spPr bwMode="auto">
          <a:xfrm>
            <a:off x="367391" y="3429000"/>
            <a:ext cx="4427865" cy="31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M:\OneDrive\02_Master\1_2\01_Aplicatii_cu_sisteme_dedicate\Proiect\poze\WhatsApp Image 2022-06-11 at 11.47.15 (1)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0" t="13628" r="10749" b="4414"/>
          <a:stretch/>
        </p:blipFill>
        <p:spPr bwMode="auto">
          <a:xfrm>
            <a:off x="3427424" y="3429000"/>
            <a:ext cx="4206977" cy="314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F903E-A981-1F25-1ADB-19E175F8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440"/>
          </a:xfrm>
        </p:spPr>
        <p:txBody>
          <a:bodyPr>
            <a:normAutofit fontScale="90000"/>
          </a:bodyPr>
          <a:lstStyle/>
          <a:p>
            <a:r>
              <a:rPr lang="en-GB" sz="3600" dirty="0" err="1">
                <a:latin typeface="Century Gothic"/>
              </a:rPr>
              <a:t>Simulări</a:t>
            </a:r>
            <a:endParaRPr lang="en-GB" sz="3600" dirty="0">
              <a:latin typeface="Century Gothic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5388429" cy="363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42" y="121106"/>
            <a:ext cx="2470858" cy="8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36" y="746353"/>
            <a:ext cx="2470858" cy="8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985" y="1366335"/>
            <a:ext cx="2470858" cy="8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13" y="1984509"/>
            <a:ext cx="2470858" cy="89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17" y="2715351"/>
            <a:ext cx="2470858" cy="832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413" y="3547709"/>
            <a:ext cx="2470858" cy="88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985" y="4370834"/>
            <a:ext cx="2477761" cy="8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36" y="5119007"/>
            <a:ext cx="2470858" cy="84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42" y="5886282"/>
            <a:ext cx="2470857" cy="84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5265964" y="949565"/>
            <a:ext cx="443593" cy="1246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65964" y="1575708"/>
            <a:ext cx="2008415" cy="947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65964" y="2049236"/>
            <a:ext cx="2319021" cy="7674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031" idx="1"/>
          </p:cNvCxnSpPr>
          <p:nvPr/>
        </p:nvCxnSpPr>
        <p:spPr>
          <a:xfrm flipV="1">
            <a:off x="5265964" y="2432957"/>
            <a:ext cx="3135449" cy="6985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32" idx="1"/>
          </p:cNvCxnSpPr>
          <p:nvPr/>
        </p:nvCxnSpPr>
        <p:spPr>
          <a:xfrm flipV="1">
            <a:off x="5265964" y="3131530"/>
            <a:ext cx="3485253" cy="281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33" idx="1"/>
          </p:cNvCxnSpPr>
          <p:nvPr/>
        </p:nvCxnSpPr>
        <p:spPr>
          <a:xfrm>
            <a:off x="5265964" y="3698421"/>
            <a:ext cx="3135449" cy="291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034" idx="1"/>
          </p:cNvCxnSpPr>
          <p:nvPr/>
        </p:nvCxnSpPr>
        <p:spPr>
          <a:xfrm>
            <a:off x="5265964" y="3990251"/>
            <a:ext cx="2319021" cy="815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265964" y="4370834"/>
            <a:ext cx="1742626" cy="748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65964" y="4744920"/>
            <a:ext cx="383722" cy="1141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9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E96B65-3390-9C78-9645-CBF23E4D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883900" cy="511372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latin typeface="Century Gothic"/>
              </a:rPr>
              <a:t>Codul</a:t>
            </a:r>
            <a:endParaRPr lang="en-GB" dirty="0">
              <a:latin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321" y="1012308"/>
            <a:ext cx="5459186" cy="415498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#include &lt;</a:t>
            </a:r>
            <a:r>
              <a:rPr lang="en-US" sz="1200" dirty="0" err="1"/>
              <a:t>LiquidCrystal.h</a:t>
            </a:r>
            <a:r>
              <a:rPr lang="en-US" sz="1200" dirty="0"/>
              <a:t>&gt;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redLED</a:t>
            </a:r>
            <a:r>
              <a:rPr lang="en-US" sz="1200" dirty="0"/>
              <a:t> 13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greenLED</a:t>
            </a:r>
            <a:r>
              <a:rPr lang="en-US" sz="1200" dirty="0"/>
              <a:t> 10</a:t>
            </a:r>
          </a:p>
          <a:p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rs</a:t>
            </a:r>
            <a:r>
              <a:rPr lang="en-US" sz="1200" dirty="0"/>
              <a:t> = 12, </a:t>
            </a:r>
            <a:r>
              <a:rPr lang="en-US" sz="1200" dirty="0" err="1"/>
              <a:t>en</a:t>
            </a:r>
            <a:r>
              <a:rPr lang="en-US" sz="1200" dirty="0"/>
              <a:t> = 11, d4 = 5, d5 = 4, d6 = 3, d7 = 2;</a:t>
            </a:r>
          </a:p>
          <a:p>
            <a:r>
              <a:rPr lang="en-US" sz="1200" dirty="0" err="1"/>
              <a:t>LiquidCrystal</a:t>
            </a:r>
            <a:r>
              <a:rPr lang="en-US" sz="1200" dirty="0"/>
              <a:t> </a:t>
            </a:r>
            <a:r>
              <a:rPr lang="en-US" sz="1200" dirty="0" err="1"/>
              <a:t>lcd</a:t>
            </a:r>
            <a:r>
              <a:rPr lang="en-US" sz="1200" dirty="0"/>
              <a:t>(</a:t>
            </a:r>
            <a:r>
              <a:rPr lang="en-US" sz="1200" dirty="0" err="1"/>
              <a:t>rs</a:t>
            </a:r>
            <a:r>
              <a:rPr lang="en-US" sz="1200" dirty="0"/>
              <a:t>, </a:t>
            </a:r>
            <a:r>
              <a:rPr lang="en-US" sz="1200" dirty="0" err="1"/>
              <a:t>en</a:t>
            </a:r>
            <a:r>
              <a:rPr lang="en-US" sz="1200" dirty="0"/>
              <a:t>, d4, d5, d6, d7);</a:t>
            </a:r>
          </a:p>
          <a:p>
            <a:r>
              <a:rPr lang="en-US" sz="1200" dirty="0" err="1"/>
              <a:t>int</a:t>
            </a:r>
            <a:r>
              <a:rPr lang="en-US" sz="1200" dirty="0"/>
              <a:t> buzzer = 8;</a:t>
            </a:r>
          </a:p>
          <a:p>
            <a:r>
              <a:rPr lang="en-US" sz="1200" dirty="0" err="1"/>
              <a:t>int</a:t>
            </a:r>
            <a:r>
              <a:rPr lang="en-US" sz="1200" dirty="0"/>
              <a:t> hygrometer = A1;</a:t>
            </a:r>
          </a:p>
          <a:p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HumidValue</a:t>
            </a:r>
            <a:r>
              <a:rPr lang="en-US" sz="1200" dirty="0"/>
              <a:t>;</a:t>
            </a:r>
          </a:p>
          <a:p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pinTemp</a:t>
            </a:r>
            <a:r>
              <a:rPr lang="en-US" sz="1200" dirty="0"/>
              <a:t> = A2;</a:t>
            </a:r>
          </a:p>
          <a:p>
            <a:endParaRPr lang="en-US" sz="1200" dirty="0"/>
          </a:p>
          <a:p>
            <a:r>
              <a:rPr lang="en-US" sz="1200" dirty="0"/>
              <a:t>void setup()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pinMode</a:t>
            </a:r>
            <a:r>
              <a:rPr lang="en-US" sz="1200" dirty="0"/>
              <a:t> (buzzer, OUTPUT);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pinMode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OUTPUT);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pinMode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OUTPUT);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pinMode</a:t>
            </a:r>
            <a:r>
              <a:rPr lang="en-US" sz="1200" dirty="0"/>
              <a:t> (</a:t>
            </a:r>
            <a:r>
              <a:rPr lang="en-US" sz="1200" dirty="0" err="1"/>
              <a:t>pinTemp</a:t>
            </a:r>
            <a:r>
              <a:rPr lang="en-US" sz="1200" dirty="0"/>
              <a:t>, INPUT);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pinMode</a:t>
            </a:r>
            <a:r>
              <a:rPr lang="en-US" sz="1200" dirty="0"/>
              <a:t> (hygrometer, INPUT);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968093" y="1031687"/>
            <a:ext cx="5246913" cy="40626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void loop()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HumidValue</a:t>
            </a:r>
            <a:r>
              <a:rPr lang="en-US" sz="1200" dirty="0"/>
              <a:t> = </a:t>
            </a:r>
            <a:r>
              <a:rPr lang="en-US" sz="1200" dirty="0" err="1"/>
              <a:t>analogRead</a:t>
            </a:r>
            <a:r>
              <a:rPr lang="en-US" sz="1200" dirty="0"/>
              <a:t>(hygrometer);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HumidValue</a:t>
            </a:r>
            <a:r>
              <a:rPr lang="en-US" sz="1200" dirty="0"/>
              <a:t> = constrain(</a:t>
            </a:r>
            <a:r>
              <a:rPr lang="en-US" sz="1200" dirty="0" err="1"/>
              <a:t>HumidValue</a:t>
            </a:r>
            <a:r>
              <a:rPr lang="en-US" sz="1200" dirty="0"/>
              <a:t>, 400, 1023);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HumidValue</a:t>
            </a:r>
            <a:r>
              <a:rPr lang="en-US" sz="1200" dirty="0"/>
              <a:t> = map(</a:t>
            </a:r>
            <a:r>
              <a:rPr lang="en-US" sz="1200" dirty="0" err="1"/>
              <a:t>HumidValue</a:t>
            </a:r>
            <a:r>
              <a:rPr lang="en-US" sz="1200" dirty="0"/>
              <a:t>, 400, 1023, 100, 0);</a:t>
            </a:r>
          </a:p>
          <a:p>
            <a:endParaRPr lang="en-US" sz="1200" dirty="0"/>
          </a:p>
          <a:p>
            <a:r>
              <a:rPr lang="en-US" sz="1200" dirty="0"/>
              <a:t>  delay(200);</a:t>
            </a:r>
          </a:p>
          <a:p>
            <a:r>
              <a:rPr lang="en-US" sz="1200" dirty="0" smtClean="0"/>
              <a:t>  </a:t>
            </a:r>
            <a:r>
              <a:rPr lang="en-US" sz="1200" dirty="0"/>
              <a:t>float temp;</a:t>
            </a:r>
          </a:p>
          <a:p>
            <a:r>
              <a:rPr lang="en-US" sz="1200" dirty="0" smtClean="0"/>
              <a:t>  </a:t>
            </a:r>
            <a:r>
              <a:rPr lang="en-US" sz="1200" dirty="0" err="1"/>
              <a:t>int</a:t>
            </a:r>
            <a:r>
              <a:rPr lang="en-US" sz="1200" dirty="0"/>
              <a:t> counter = 25;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avg</a:t>
            </a:r>
            <a:r>
              <a:rPr lang="en-US" sz="1200" dirty="0"/>
              <a:t> = 0;</a:t>
            </a:r>
          </a:p>
          <a:p>
            <a:r>
              <a:rPr lang="en-US" sz="1200" dirty="0"/>
              <a:t>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&lt; counter;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avg</a:t>
            </a:r>
            <a:r>
              <a:rPr lang="en-US" sz="1200" dirty="0"/>
              <a:t> += </a:t>
            </a:r>
            <a:r>
              <a:rPr lang="en-US" sz="1200" dirty="0" err="1"/>
              <a:t>analogRead</a:t>
            </a:r>
            <a:r>
              <a:rPr lang="en-US" sz="1200" dirty="0"/>
              <a:t>(</a:t>
            </a:r>
            <a:r>
              <a:rPr lang="en-US" sz="1200" dirty="0" err="1"/>
              <a:t>pinTemp</a:t>
            </a:r>
            <a:r>
              <a:rPr lang="en-US" sz="1200" dirty="0"/>
              <a:t>);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avg</a:t>
            </a:r>
            <a:r>
              <a:rPr lang="en-US" sz="1200" dirty="0"/>
              <a:t> = </a:t>
            </a:r>
            <a:r>
              <a:rPr lang="en-US" sz="1200" dirty="0" err="1"/>
              <a:t>avg</a:t>
            </a:r>
            <a:r>
              <a:rPr lang="en-US" sz="1200" dirty="0"/>
              <a:t> / counter; </a:t>
            </a:r>
          </a:p>
          <a:p>
            <a:r>
              <a:rPr lang="en-US" sz="1200" dirty="0"/>
              <a:t>  temp = </a:t>
            </a:r>
            <a:r>
              <a:rPr lang="en-US" sz="1200" dirty="0" err="1"/>
              <a:t>avg</a:t>
            </a:r>
            <a:r>
              <a:rPr lang="en-US" sz="1200" dirty="0"/>
              <a:t> * (5000 / 1024.0); //converting from reading into voltage</a:t>
            </a:r>
          </a:p>
          <a:p>
            <a:r>
              <a:rPr lang="en-US" sz="1200" dirty="0"/>
              <a:t>  temp = temp / 10; //converting the voltage into the temperature in degree </a:t>
            </a:r>
            <a:r>
              <a:rPr lang="en-US" sz="1200" dirty="0" smtClean="0"/>
              <a:t>Celsius</a:t>
            </a:r>
          </a:p>
          <a:p>
            <a:endParaRPr lang="en-US" sz="1200" dirty="0"/>
          </a:p>
          <a:p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153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007" y="365276"/>
            <a:ext cx="3597729" cy="62170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("Temp:");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(temp);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(" deg.");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("C");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("Humidity:");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</a:t>
            </a:r>
            <a:r>
              <a:rPr lang="en-US" sz="1200" dirty="0" err="1"/>
              <a:t>HumidValue</a:t>
            </a:r>
            <a:r>
              <a:rPr lang="en-US" sz="1200" dirty="0"/>
              <a:t>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lcd.print</a:t>
            </a:r>
            <a:r>
              <a:rPr lang="en-US" sz="1200" dirty="0"/>
              <a:t>("%");</a:t>
            </a:r>
          </a:p>
          <a:p>
            <a:r>
              <a:rPr lang="en-US" sz="1200" dirty="0"/>
              <a:t>  delay(5000</a:t>
            </a:r>
            <a:r>
              <a:rPr lang="en-US" sz="1200" dirty="0" smtClean="0"/>
              <a:t>);</a:t>
            </a:r>
          </a:p>
          <a:p>
            <a:r>
              <a:rPr lang="en-US" sz="1200" dirty="0"/>
              <a:t>if (temp &gt;= 35 &amp; </a:t>
            </a:r>
            <a:r>
              <a:rPr lang="en-US" sz="1200" dirty="0" err="1"/>
              <a:t>HumidValue</a:t>
            </a:r>
            <a:r>
              <a:rPr lang="en-US" sz="1200" dirty="0"/>
              <a:t> &gt; 80)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(buzzer, HIGH</a:t>
            </a:r>
            <a:r>
              <a:rPr lang="en-US" sz="1200" dirty="0" smtClean="0"/>
              <a:t>);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</a:t>
            </a:r>
            <a:r>
              <a:rPr lang="en-US" sz="1200" dirty="0" smtClean="0"/>
              <a:t>);</a:t>
            </a:r>
          </a:p>
          <a:p>
            <a:r>
              <a:rPr lang="en-US" sz="1400" dirty="0"/>
              <a:t>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("Temp high!");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("Humidity high!");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4019550" y="334498"/>
            <a:ext cx="4136571" cy="62170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/>
              <a:t>else </a:t>
            </a:r>
            <a:r>
              <a:rPr lang="en-US" sz="1200" dirty="0"/>
              <a:t>if (temp &gt;= 35 &amp; </a:t>
            </a:r>
            <a:r>
              <a:rPr lang="en-US" sz="1200" dirty="0" err="1"/>
              <a:t>HumidValue</a:t>
            </a:r>
            <a:r>
              <a:rPr lang="en-US" sz="1200" dirty="0"/>
              <a:t>&gt;=20 &amp; </a:t>
            </a:r>
            <a:r>
              <a:rPr lang="en-US" sz="1200" dirty="0" err="1"/>
              <a:t>HumidValue</a:t>
            </a:r>
            <a:r>
              <a:rPr lang="en-US" sz="1200" dirty="0"/>
              <a:t> &lt;=80)</a:t>
            </a:r>
          </a:p>
          <a:p>
            <a:r>
              <a:rPr lang="en-US" sz="1200" dirty="0"/>
              <a:t>  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en-US" sz="1400" dirty="0"/>
              <a:t>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("Plant is NOT OK");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("Temp value high!");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else if (temp &gt;= 35 &amp; </a:t>
            </a:r>
            <a:r>
              <a:rPr lang="en-US" sz="1200" dirty="0" err="1"/>
              <a:t>HumidValue</a:t>
            </a:r>
            <a:r>
              <a:rPr lang="en-US" sz="1200" dirty="0"/>
              <a:t> &lt; 20){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}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1114" y="365276"/>
            <a:ext cx="3565071" cy="618630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("Humid low!");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("Temp high!");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else if (temp &lt;10 &amp; </a:t>
            </a:r>
            <a:r>
              <a:rPr lang="en-US" sz="1200" dirty="0" err="1"/>
              <a:t>HumidValue</a:t>
            </a:r>
            <a:r>
              <a:rPr lang="en-US" sz="1200" dirty="0"/>
              <a:t> &gt; 80){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redLED</a:t>
            </a:r>
            <a:r>
              <a:rPr lang="en-US" sz="1200" dirty="0"/>
              <a:t>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digitalWrite</a:t>
            </a:r>
            <a:r>
              <a:rPr lang="en-US" sz="1200" dirty="0"/>
              <a:t> (buzzer, HIGH);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    for (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&lt;200; </a:t>
            </a:r>
            <a:r>
              <a:rPr lang="en-US" sz="1200" dirty="0" err="1"/>
              <a:t>i</a:t>
            </a:r>
            <a:r>
              <a:rPr lang="en-US" sz="1200" dirty="0"/>
              <a:t>++)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HIGH)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digitalWrite</a:t>
            </a:r>
            <a:r>
              <a:rPr lang="en-US" sz="1200" dirty="0"/>
              <a:t> (buzzer, LOW) ;</a:t>
            </a:r>
          </a:p>
          <a:p>
            <a:r>
              <a:rPr lang="en-US" sz="1200" dirty="0"/>
              <a:t>        delay (2) ;</a:t>
            </a:r>
          </a:p>
          <a:p>
            <a:r>
              <a:rPr lang="en-US" sz="1200" dirty="0"/>
              <a:t>    </a:t>
            </a:r>
            <a:r>
              <a:rPr lang="en-US" sz="1200" dirty="0" smtClean="0"/>
              <a:t>}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digitalWrite</a:t>
            </a:r>
            <a:r>
              <a:rPr lang="en-US" sz="1200" dirty="0"/>
              <a:t> (</a:t>
            </a:r>
            <a:r>
              <a:rPr lang="en-US" sz="1200" dirty="0" err="1"/>
              <a:t>greenLED</a:t>
            </a:r>
            <a:r>
              <a:rPr lang="en-US" sz="1200" dirty="0"/>
              <a:t>, LOW);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lcd.begin</a:t>
            </a:r>
            <a:r>
              <a:rPr lang="en-US" sz="1200" dirty="0"/>
              <a:t>(16,2);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("Temp low!");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lcd.setCursor</a:t>
            </a:r>
            <a:r>
              <a:rPr lang="en-US" sz="1200" dirty="0"/>
              <a:t>(0,1);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lcd.print</a:t>
            </a:r>
            <a:r>
              <a:rPr lang="en-US" sz="1200" dirty="0"/>
              <a:t>("Humid high!");</a:t>
            </a:r>
          </a:p>
          <a:p>
            <a:r>
              <a:rPr lang="en-US" sz="1200" dirty="0"/>
              <a:t>    delay(2000);</a:t>
            </a:r>
          </a:p>
          <a:p>
            <a:r>
              <a:rPr lang="en-US" sz="1200" dirty="0"/>
              <a:t>} </a:t>
            </a:r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00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1F3F0"/>
      </a:lt2>
      <a:accent1>
        <a:srgbClr val="BD29E7"/>
      </a:accent1>
      <a:accent2>
        <a:srgbClr val="6C2DD9"/>
      </a:accent2>
      <a:accent3>
        <a:srgbClr val="2933E7"/>
      </a:accent3>
      <a:accent4>
        <a:srgbClr val="1770D5"/>
      </a:accent4>
      <a:accent5>
        <a:srgbClr val="25BCD0"/>
      </a:accent5>
      <a:accent6>
        <a:srgbClr val="15C48F"/>
      </a:accent6>
      <a:hlink>
        <a:srgbClr val="4B9D3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</TotalTime>
  <Words>1340</Words>
  <Application>Microsoft Office PowerPoint</Application>
  <PresentationFormat>Custom</PresentationFormat>
  <Paragraphs>286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BrushVTI</vt:lpstr>
      <vt:lpstr>Plant Monitor</vt:lpstr>
      <vt:lpstr>Cuprins</vt:lpstr>
      <vt:lpstr>Obiectivul proiectului</vt:lpstr>
      <vt:lpstr>Schema bloc</vt:lpstr>
      <vt:lpstr>Schema de conexiuni</vt:lpstr>
      <vt:lpstr>Functionare</vt:lpstr>
      <vt:lpstr>Simulări</vt:lpstr>
      <vt:lpstr>Codul</vt:lpstr>
      <vt:lpstr>PowerPoint Presentation</vt:lpstr>
      <vt:lpstr>PowerPoint Presentation</vt:lpstr>
      <vt:lpstr>Bill of materials</vt:lpstr>
      <vt:lpstr>Îmbunătățiri viitoare</vt:lpstr>
      <vt:lpstr>Bibliografie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Codrina</dc:creator>
  <cp:lastModifiedBy>Codrina</cp:lastModifiedBy>
  <cp:revision>335</cp:revision>
  <dcterms:created xsi:type="dcterms:W3CDTF">2022-05-28T08:20:38Z</dcterms:created>
  <dcterms:modified xsi:type="dcterms:W3CDTF">2022-06-12T15:00:55Z</dcterms:modified>
</cp:coreProperties>
</file>